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Overlock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pos="2880">
          <p15:clr>
            <a:srgbClr val="A4A3A4"/>
          </p15:clr>
        </p15:guide>
        <p15:guide id="5" pos="5424">
          <p15:clr>
            <a:srgbClr val="A4A3A4"/>
          </p15:clr>
        </p15:guide>
        <p15:guide id="6" pos="4560">
          <p15:clr>
            <a:srgbClr val="A4A3A4"/>
          </p15:clr>
        </p15:guide>
        <p15:guide id="7" pos="4272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jjUEVC4Qd9aoNnb4+FNmtYpCkB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36" orient="horz"/>
        <p:guide pos="720" orient="horz"/>
        <p:guide pos="2880"/>
        <p:guide pos="5424"/>
        <p:guide pos="4560"/>
        <p:guide pos="427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verlock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verlock-regular.fntdata"/><Relationship Id="rId16" Type="http://schemas.openxmlformats.org/officeDocument/2006/relationships/slide" Target="slides/slide11.xml"/><Relationship Id="rId19" Type="http://schemas.openxmlformats.org/officeDocument/2006/relationships/font" Target="fonts/Overlock-italic.fntdata"/><Relationship Id="rId18" Type="http://schemas.openxmlformats.org/officeDocument/2006/relationships/font" Target="fonts/Overlo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דף תוכן ללא מפת שיעור">
  <p:cSld name="דף תוכן ללא מפת שיעור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3"/>
          <p:cNvSpPr/>
          <p:nvPr/>
        </p:nvSpPr>
        <p:spPr>
          <a:xfrm>
            <a:off x="6858000" y="5900352"/>
            <a:ext cx="2092411" cy="957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2159000" y="323850"/>
            <a:ext cx="5194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2" type="body"/>
          </p:nvPr>
        </p:nvSpPr>
        <p:spPr>
          <a:xfrm>
            <a:off x="2159000" y="965200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E36C0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3" type="body"/>
          </p:nvPr>
        </p:nvSpPr>
        <p:spPr>
          <a:xfrm>
            <a:off x="2159000" y="2498725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E36C0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34200" y="5976552"/>
            <a:ext cx="1989438" cy="82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שם השיעור">
  <p:cSld name="1_שם השיעור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22"/>
          <p:cNvCxnSpPr/>
          <p:nvPr/>
        </p:nvCxnSpPr>
        <p:spPr>
          <a:xfrm rot="10800000">
            <a:off x="453081" y="5562600"/>
            <a:ext cx="8301681" cy="0"/>
          </a:xfrm>
          <a:prstGeom prst="straightConnector1">
            <a:avLst/>
          </a:prstGeom>
          <a:noFill/>
          <a:ln cap="flat" cmpd="sng" w="28575">
            <a:solidFill>
              <a:srgbClr val="81C4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22"/>
          <p:cNvSpPr txBox="1"/>
          <p:nvPr>
            <p:ph idx="1" type="body"/>
          </p:nvPr>
        </p:nvSpPr>
        <p:spPr>
          <a:xfrm>
            <a:off x="453081" y="685800"/>
            <a:ext cx="830168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60000"/>
              </a:lnSpc>
              <a:spcBef>
                <a:spcPts val="1760"/>
              </a:spcBef>
              <a:spcAft>
                <a:spcPts val="0"/>
              </a:spcAft>
              <a:buClr>
                <a:srgbClr val="81C452"/>
              </a:buClr>
              <a:buSzPts val="8800"/>
              <a:buFont typeface="Arial"/>
              <a:buNone/>
              <a:defRPr b="1" i="0" sz="8800" u="none" cap="none" strike="noStrike">
                <a:solidFill>
                  <a:srgbClr val="81C4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" name="Google Shape;6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762" y="5674806"/>
            <a:ext cx="2556000" cy="106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דף תוכן ללא מפת שיעור">
  <p:cSld name="1_דף תוכן ללא מפת שיעור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cap="flat" cmpd="sng" w="25400">
            <a:solidFill>
              <a:srgbClr val="81C4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>
            <a:off x="2159000" y="323850"/>
            <a:ext cx="5194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640"/>
              </a:spcBef>
              <a:spcAft>
                <a:spcPts val="0"/>
              </a:spcAft>
              <a:buClr>
                <a:srgbClr val="81C45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81C4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3"/>
          <p:cNvSpPr/>
          <p:nvPr/>
        </p:nvSpPr>
        <p:spPr>
          <a:xfrm>
            <a:off x="6858000" y="5900352"/>
            <a:ext cx="2092411" cy="957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28719" y="5979253"/>
            <a:ext cx="1990800" cy="82704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3"/>
          <p:cNvSpPr txBox="1"/>
          <p:nvPr>
            <p:ph idx="2" type="body"/>
          </p:nvPr>
        </p:nvSpPr>
        <p:spPr>
          <a:xfrm>
            <a:off x="2159000" y="965200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4F612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4F6128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3"/>
          <p:cNvSpPr txBox="1"/>
          <p:nvPr>
            <p:ph idx="3" type="body"/>
          </p:nvPr>
        </p:nvSpPr>
        <p:spPr>
          <a:xfrm>
            <a:off x="2159000" y="2498725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4F612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4F6128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דף תוכן עם מפת שיעור">
  <p:cSld name="1_דף תוכן עם מפת שיעור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/>
          <p:nvPr/>
        </p:nvSpPr>
        <p:spPr>
          <a:xfrm>
            <a:off x="228600" y="228600"/>
            <a:ext cx="8686800" cy="6309360"/>
          </a:xfrm>
          <a:prstGeom prst="rect">
            <a:avLst/>
          </a:prstGeom>
          <a:noFill/>
          <a:ln cap="flat" cmpd="sng" w="25400">
            <a:solidFill>
              <a:srgbClr val="81C4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4"/>
          <p:cNvSpPr/>
          <p:nvPr/>
        </p:nvSpPr>
        <p:spPr>
          <a:xfrm>
            <a:off x="7383087" y="245226"/>
            <a:ext cx="1524000" cy="628192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4"/>
          <p:cNvSpPr txBox="1"/>
          <p:nvPr>
            <p:ph idx="1" type="body"/>
          </p:nvPr>
        </p:nvSpPr>
        <p:spPr>
          <a:xfrm>
            <a:off x="2552700" y="323850"/>
            <a:ext cx="480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640"/>
              </a:spcBef>
              <a:spcAft>
                <a:spcPts val="0"/>
              </a:spcAft>
              <a:buClr>
                <a:srgbClr val="81C45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81C45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4"/>
          <p:cNvSpPr txBox="1"/>
          <p:nvPr>
            <p:ph idx="2" type="body"/>
          </p:nvPr>
        </p:nvSpPr>
        <p:spPr>
          <a:xfrm>
            <a:off x="2159000" y="965200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4F612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4F6128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4"/>
          <p:cNvSpPr txBox="1"/>
          <p:nvPr>
            <p:ph idx="3" type="body"/>
          </p:nvPr>
        </p:nvSpPr>
        <p:spPr>
          <a:xfrm>
            <a:off x="2159000" y="2498725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4F6128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4F6128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4"/>
          <p:cNvSpPr txBox="1"/>
          <p:nvPr>
            <p:ph idx="4" type="body"/>
          </p:nvPr>
        </p:nvSpPr>
        <p:spPr>
          <a:xfrm>
            <a:off x="7383463" y="533400"/>
            <a:ext cx="1303337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4"/>
          <p:cNvSpPr/>
          <p:nvPr/>
        </p:nvSpPr>
        <p:spPr>
          <a:xfrm>
            <a:off x="6858000" y="5900352"/>
            <a:ext cx="2092411" cy="957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28719" y="5979253"/>
            <a:ext cx="1990800" cy="82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דף תוכן">
  <p:cSld name="1_דף תוכן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/>
          <p:nvPr/>
        </p:nvSpPr>
        <p:spPr>
          <a:xfrm>
            <a:off x="453080" y="304800"/>
            <a:ext cx="8309920" cy="5281518"/>
          </a:xfrm>
          <a:prstGeom prst="rect">
            <a:avLst/>
          </a:prstGeom>
          <a:gradFill>
            <a:gsLst>
              <a:gs pos="0">
                <a:srgbClr val="528536"/>
              </a:gs>
              <a:gs pos="100000">
                <a:srgbClr val="81C45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5"/>
          <p:cNvSpPr txBox="1"/>
          <p:nvPr>
            <p:ph type="ctrTitle"/>
          </p:nvPr>
        </p:nvSpPr>
        <p:spPr>
          <a:xfrm>
            <a:off x="6550925" y="519231"/>
            <a:ext cx="1799974" cy="1008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25"/>
          <p:cNvSpPr txBox="1"/>
          <p:nvPr>
            <p:ph idx="1" type="body"/>
          </p:nvPr>
        </p:nvSpPr>
        <p:spPr>
          <a:xfrm>
            <a:off x="685800" y="519231"/>
            <a:ext cx="5636921" cy="386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5"/>
          <p:cNvSpPr txBox="1"/>
          <p:nvPr>
            <p:ph idx="2" type="subTitle"/>
          </p:nvPr>
        </p:nvSpPr>
        <p:spPr>
          <a:xfrm>
            <a:off x="6550925" y="1492210"/>
            <a:ext cx="1794634" cy="138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4166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9" name="Google Shape;89;p25"/>
          <p:cNvCxnSpPr/>
          <p:nvPr/>
        </p:nvCxnSpPr>
        <p:spPr>
          <a:xfrm>
            <a:off x="6553200" y="533400"/>
            <a:ext cx="0" cy="3200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0" name="Google Shape;9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6999" y="5692336"/>
            <a:ext cx="2556000" cy="106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דף תוכן שונה">
  <p:cSld name="1_דף תוכן שונה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/>
          <p:nvPr/>
        </p:nvSpPr>
        <p:spPr>
          <a:xfrm>
            <a:off x="0" y="0"/>
            <a:ext cx="8814982" cy="5886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6"/>
          <p:cNvSpPr txBox="1"/>
          <p:nvPr>
            <p:ph type="ctrTitle"/>
          </p:nvPr>
        </p:nvSpPr>
        <p:spPr>
          <a:xfrm>
            <a:off x="6550925" y="519231"/>
            <a:ext cx="1799974" cy="1008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81C452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81C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26"/>
          <p:cNvSpPr txBox="1"/>
          <p:nvPr>
            <p:ph idx="1" type="body"/>
          </p:nvPr>
        </p:nvSpPr>
        <p:spPr>
          <a:xfrm>
            <a:off x="457200" y="519231"/>
            <a:ext cx="5865521" cy="386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81C45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1C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6"/>
          <p:cNvSpPr txBox="1"/>
          <p:nvPr>
            <p:ph idx="2" type="subTitle"/>
          </p:nvPr>
        </p:nvSpPr>
        <p:spPr>
          <a:xfrm>
            <a:off x="6550925" y="1492210"/>
            <a:ext cx="1794634" cy="138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4166"/>
              </a:lnSpc>
              <a:spcBef>
                <a:spcPts val="480"/>
              </a:spcBef>
              <a:spcAft>
                <a:spcPts val="0"/>
              </a:spcAft>
              <a:buClr>
                <a:srgbClr val="81C45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1C45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6" name="Google Shape;96;p26"/>
          <p:cNvCxnSpPr/>
          <p:nvPr/>
        </p:nvCxnSpPr>
        <p:spPr>
          <a:xfrm>
            <a:off x="6553200" y="533400"/>
            <a:ext cx="0" cy="3200400"/>
          </a:xfrm>
          <a:prstGeom prst="straightConnector1">
            <a:avLst/>
          </a:prstGeom>
          <a:noFill/>
          <a:ln cap="flat" cmpd="sng" w="19050">
            <a:solidFill>
              <a:srgbClr val="81C4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26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cap="flat" cmpd="sng" w="25400">
            <a:solidFill>
              <a:srgbClr val="81C4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1C4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6"/>
          <p:cNvSpPr/>
          <p:nvPr/>
        </p:nvSpPr>
        <p:spPr>
          <a:xfrm>
            <a:off x="6858000" y="5900352"/>
            <a:ext cx="2092411" cy="957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28719" y="5979253"/>
            <a:ext cx="1990800" cy="82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תמונה אופציה 1">
  <p:cSld name="1_תמונה אופציה 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/>
          <p:nvPr/>
        </p:nvSpPr>
        <p:spPr>
          <a:xfrm>
            <a:off x="0" y="0"/>
            <a:ext cx="8881656" cy="5943600"/>
          </a:xfrm>
          <a:prstGeom prst="rect">
            <a:avLst/>
          </a:prstGeom>
          <a:gradFill>
            <a:gsLst>
              <a:gs pos="0">
                <a:srgbClr val="528536"/>
              </a:gs>
              <a:gs pos="100000">
                <a:srgbClr val="81C45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7"/>
          <p:cNvSpPr txBox="1"/>
          <p:nvPr>
            <p:ph type="ctrTitle"/>
          </p:nvPr>
        </p:nvSpPr>
        <p:spPr>
          <a:xfrm>
            <a:off x="6550925" y="0"/>
            <a:ext cx="1799974" cy="1527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27"/>
          <p:cNvSpPr txBox="1"/>
          <p:nvPr>
            <p:ph idx="1" type="subTitle"/>
          </p:nvPr>
        </p:nvSpPr>
        <p:spPr>
          <a:xfrm>
            <a:off x="6550925" y="1492210"/>
            <a:ext cx="1794634" cy="138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4166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7"/>
          <p:cNvSpPr/>
          <p:nvPr>
            <p:ph idx="2" type="pic"/>
          </p:nvPr>
        </p:nvSpPr>
        <p:spPr>
          <a:xfrm>
            <a:off x="0" y="0"/>
            <a:ext cx="6553200" cy="5943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105" name="Google Shape;10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90856" y="5987703"/>
            <a:ext cx="1990800" cy="82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תמונה אופציה 2">
  <p:cSld name="1_תמונה אופציה 2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/>
          <p:nvPr>
            <p:ph idx="2" type="pic"/>
          </p:nvPr>
        </p:nvSpPr>
        <p:spPr>
          <a:xfrm>
            <a:off x="0" y="0"/>
            <a:ext cx="8881656" cy="5943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108" name="Google Shape;10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90856" y="5987703"/>
            <a:ext cx="1990800" cy="82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שקף נושא">
  <p:cSld name="3_שקף נושא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762" y="5674806"/>
            <a:ext cx="2556000" cy="106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9"/>
          <p:cNvSpPr/>
          <p:nvPr/>
        </p:nvSpPr>
        <p:spPr>
          <a:xfrm>
            <a:off x="0" y="0"/>
            <a:ext cx="8763000" cy="5586318"/>
          </a:xfrm>
          <a:prstGeom prst="rect">
            <a:avLst/>
          </a:prstGeom>
          <a:gradFill>
            <a:gsLst>
              <a:gs pos="0">
                <a:srgbClr val="EE303C"/>
              </a:gs>
              <a:gs pos="100000">
                <a:srgbClr val="F36E2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>
            <a:off x="453081" y="685800"/>
            <a:ext cx="770031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60000"/>
              </a:lnSpc>
              <a:spcBef>
                <a:spcPts val="176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b="1" i="0" sz="8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שם השיעור">
  <p:cSld name="2_שם השיעור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762" y="5674806"/>
            <a:ext cx="2556000" cy="10618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30"/>
          <p:cNvCxnSpPr/>
          <p:nvPr/>
        </p:nvCxnSpPr>
        <p:spPr>
          <a:xfrm rot="10800000">
            <a:off x="453081" y="5562600"/>
            <a:ext cx="8301681" cy="0"/>
          </a:xfrm>
          <a:prstGeom prst="straightConnector1">
            <a:avLst/>
          </a:prstGeom>
          <a:noFill/>
          <a:ln cap="flat" cmpd="sng" w="28575">
            <a:solidFill>
              <a:srgbClr val="F36E2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30"/>
          <p:cNvSpPr txBox="1"/>
          <p:nvPr>
            <p:ph idx="1" type="body"/>
          </p:nvPr>
        </p:nvSpPr>
        <p:spPr>
          <a:xfrm>
            <a:off x="453081" y="685800"/>
            <a:ext cx="830168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60000"/>
              </a:lnSpc>
              <a:spcBef>
                <a:spcPts val="1760"/>
              </a:spcBef>
              <a:spcAft>
                <a:spcPts val="0"/>
              </a:spcAft>
              <a:buClr>
                <a:srgbClr val="F36E21"/>
              </a:buClr>
              <a:buSzPts val="8800"/>
              <a:buFont typeface="Arial"/>
              <a:buNone/>
              <a:defRPr b="1" i="0" sz="8800" u="none" cap="none" strike="noStrike">
                <a:solidFill>
                  <a:srgbClr val="F36E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דף תוכן ללא מפת שיעור">
  <p:cSld name="2_דף תוכן ללא מפת שיעור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cap="flat" cmpd="sng" w="25400">
            <a:solidFill>
              <a:srgbClr val="F36E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1"/>
          <p:cNvSpPr txBox="1"/>
          <p:nvPr>
            <p:ph idx="1" type="body"/>
          </p:nvPr>
        </p:nvSpPr>
        <p:spPr>
          <a:xfrm>
            <a:off x="2159000" y="323850"/>
            <a:ext cx="5194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640"/>
              </a:spcBef>
              <a:spcAft>
                <a:spcPts val="0"/>
              </a:spcAft>
              <a:buClr>
                <a:srgbClr val="F36E21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F36E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31"/>
          <p:cNvSpPr/>
          <p:nvPr/>
        </p:nvSpPr>
        <p:spPr>
          <a:xfrm>
            <a:off x="6858000" y="5900352"/>
            <a:ext cx="2092411" cy="957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1"/>
          <p:cNvSpPr txBox="1"/>
          <p:nvPr>
            <p:ph idx="2" type="body"/>
          </p:nvPr>
        </p:nvSpPr>
        <p:spPr>
          <a:xfrm>
            <a:off x="2159000" y="965200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974806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97480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31"/>
          <p:cNvSpPr txBox="1"/>
          <p:nvPr>
            <p:ph idx="3" type="body"/>
          </p:nvPr>
        </p:nvSpPr>
        <p:spPr>
          <a:xfrm>
            <a:off x="2159000" y="2498725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974806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97480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3" name="Google Shape;12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2106" y="5965652"/>
            <a:ext cx="1990800" cy="82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שקף נושא">
  <p:cSld name="1_שקף נושא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/>
          <p:nvPr/>
        </p:nvSpPr>
        <p:spPr>
          <a:xfrm>
            <a:off x="0" y="0"/>
            <a:ext cx="8762999" cy="5562600"/>
          </a:xfrm>
          <a:prstGeom prst="rect">
            <a:avLst/>
          </a:prstGeom>
          <a:gradFill>
            <a:gsLst>
              <a:gs pos="0">
                <a:srgbClr val="0064A7"/>
              </a:gs>
              <a:gs pos="100000">
                <a:srgbClr val="0096DB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453081" y="685800"/>
            <a:ext cx="770031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60000"/>
              </a:lnSpc>
              <a:spcBef>
                <a:spcPts val="176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b="1" i="0" sz="8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" name="Google Shape;2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9350" y="5674806"/>
            <a:ext cx="2555412" cy="1065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דף תוכן עם מפת שיעור">
  <p:cSld name="2_דף תוכן עם מפת שיעור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/>
          <p:nvPr/>
        </p:nvSpPr>
        <p:spPr>
          <a:xfrm>
            <a:off x="228600" y="228600"/>
            <a:ext cx="8686800" cy="6309360"/>
          </a:xfrm>
          <a:prstGeom prst="rect">
            <a:avLst/>
          </a:prstGeom>
          <a:noFill/>
          <a:ln cap="flat" cmpd="sng" w="25400">
            <a:solidFill>
              <a:srgbClr val="F36E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2"/>
          <p:cNvSpPr/>
          <p:nvPr/>
        </p:nvSpPr>
        <p:spPr>
          <a:xfrm>
            <a:off x="7383087" y="245226"/>
            <a:ext cx="1524000" cy="628192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2"/>
          <p:cNvSpPr txBox="1"/>
          <p:nvPr>
            <p:ph idx="1" type="body"/>
          </p:nvPr>
        </p:nvSpPr>
        <p:spPr>
          <a:xfrm>
            <a:off x="2552700" y="323850"/>
            <a:ext cx="480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640"/>
              </a:spcBef>
              <a:spcAft>
                <a:spcPts val="0"/>
              </a:spcAft>
              <a:buClr>
                <a:srgbClr val="F36E21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F36E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2"/>
          <p:cNvSpPr txBox="1"/>
          <p:nvPr>
            <p:ph idx="2" type="body"/>
          </p:nvPr>
        </p:nvSpPr>
        <p:spPr>
          <a:xfrm>
            <a:off x="2159000" y="965200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974806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97480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2"/>
          <p:cNvSpPr txBox="1"/>
          <p:nvPr>
            <p:ph idx="3" type="body"/>
          </p:nvPr>
        </p:nvSpPr>
        <p:spPr>
          <a:xfrm>
            <a:off x="2159000" y="2498725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974806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974806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2"/>
          <p:cNvSpPr txBox="1"/>
          <p:nvPr>
            <p:ph idx="4" type="body"/>
          </p:nvPr>
        </p:nvSpPr>
        <p:spPr>
          <a:xfrm>
            <a:off x="7383463" y="533400"/>
            <a:ext cx="1303337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rgbClr val="974806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2"/>
          <p:cNvSpPr/>
          <p:nvPr/>
        </p:nvSpPr>
        <p:spPr>
          <a:xfrm>
            <a:off x="6858000" y="5900352"/>
            <a:ext cx="2092411" cy="957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2106" y="5965652"/>
            <a:ext cx="1990800" cy="82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דף תוכן">
  <p:cSld name="2_דף תוכן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762" y="5674806"/>
            <a:ext cx="2556000" cy="106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3"/>
          <p:cNvSpPr/>
          <p:nvPr/>
        </p:nvSpPr>
        <p:spPr>
          <a:xfrm>
            <a:off x="453080" y="304800"/>
            <a:ext cx="8309920" cy="5281518"/>
          </a:xfrm>
          <a:prstGeom prst="rect">
            <a:avLst/>
          </a:prstGeom>
          <a:gradFill>
            <a:gsLst>
              <a:gs pos="0">
                <a:srgbClr val="EE303C"/>
              </a:gs>
              <a:gs pos="100000">
                <a:srgbClr val="F36E2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3"/>
          <p:cNvSpPr txBox="1"/>
          <p:nvPr>
            <p:ph type="ctrTitle"/>
          </p:nvPr>
        </p:nvSpPr>
        <p:spPr>
          <a:xfrm>
            <a:off x="6550925" y="519231"/>
            <a:ext cx="1799974" cy="1008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7" name="Google Shape;137;p33"/>
          <p:cNvSpPr txBox="1"/>
          <p:nvPr>
            <p:ph idx="1" type="body"/>
          </p:nvPr>
        </p:nvSpPr>
        <p:spPr>
          <a:xfrm>
            <a:off x="685800" y="519231"/>
            <a:ext cx="5636921" cy="386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33"/>
          <p:cNvSpPr txBox="1"/>
          <p:nvPr>
            <p:ph idx="2" type="subTitle"/>
          </p:nvPr>
        </p:nvSpPr>
        <p:spPr>
          <a:xfrm>
            <a:off x="6550925" y="1492210"/>
            <a:ext cx="1794634" cy="138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4166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9" name="Google Shape;139;p33"/>
          <p:cNvCxnSpPr/>
          <p:nvPr/>
        </p:nvCxnSpPr>
        <p:spPr>
          <a:xfrm>
            <a:off x="6553200" y="533400"/>
            <a:ext cx="0" cy="3200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דף תוכן שונה">
  <p:cSld name="2_דף תוכן שונה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"/>
          <p:cNvSpPr/>
          <p:nvPr/>
        </p:nvSpPr>
        <p:spPr>
          <a:xfrm>
            <a:off x="0" y="0"/>
            <a:ext cx="8814982" cy="5886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4"/>
          <p:cNvSpPr txBox="1"/>
          <p:nvPr>
            <p:ph type="ctrTitle"/>
          </p:nvPr>
        </p:nvSpPr>
        <p:spPr>
          <a:xfrm>
            <a:off x="6550925" y="519231"/>
            <a:ext cx="1799974" cy="1008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36E21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F36E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3" name="Google Shape;143;p34"/>
          <p:cNvSpPr txBox="1"/>
          <p:nvPr>
            <p:ph idx="1" type="body"/>
          </p:nvPr>
        </p:nvSpPr>
        <p:spPr>
          <a:xfrm>
            <a:off x="457200" y="519231"/>
            <a:ext cx="5865521" cy="386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36E2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36E2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 txBox="1"/>
          <p:nvPr>
            <p:ph idx="2" type="subTitle"/>
          </p:nvPr>
        </p:nvSpPr>
        <p:spPr>
          <a:xfrm>
            <a:off x="6550925" y="1492210"/>
            <a:ext cx="1794634" cy="138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4166"/>
              </a:lnSpc>
              <a:spcBef>
                <a:spcPts val="480"/>
              </a:spcBef>
              <a:spcAft>
                <a:spcPts val="0"/>
              </a:spcAft>
              <a:buClr>
                <a:srgbClr val="F36E2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36E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5" name="Google Shape;145;p34"/>
          <p:cNvCxnSpPr/>
          <p:nvPr/>
        </p:nvCxnSpPr>
        <p:spPr>
          <a:xfrm>
            <a:off x="6553200" y="533400"/>
            <a:ext cx="0" cy="3200400"/>
          </a:xfrm>
          <a:prstGeom prst="straightConnector1">
            <a:avLst/>
          </a:prstGeom>
          <a:noFill/>
          <a:ln cap="flat" cmpd="sng" w="19050">
            <a:solidFill>
              <a:srgbClr val="F36E2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34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cap="flat" cmpd="sng" w="25400">
            <a:solidFill>
              <a:srgbClr val="F36E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1C4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4"/>
          <p:cNvSpPr/>
          <p:nvPr/>
        </p:nvSpPr>
        <p:spPr>
          <a:xfrm>
            <a:off x="6858000" y="5900352"/>
            <a:ext cx="2092411" cy="957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2106" y="5965652"/>
            <a:ext cx="1990800" cy="82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תמונה אופציה 1">
  <p:cSld name="2_תמונה אופציה 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/>
          <p:nvPr/>
        </p:nvSpPr>
        <p:spPr>
          <a:xfrm>
            <a:off x="0" y="0"/>
            <a:ext cx="8881656" cy="5943600"/>
          </a:xfrm>
          <a:prstGeom prst="rect">
            <a:avLst/>
          </a:prstGeom>
          <a:gradFill>
            <a:gsLst>
              <a:gs pos="0">
                <a:srgbClr val="EE303C"/>
              </a:gs>
              <a:gs pos="100000">
                <a:srgbClr val="F36E2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5"/>
          <p:cNvSpPr txBox="1"/>
          <p:nvPr>
            <p:ph type="ctrTitle"/>
          </p:nvPr>
        </p:nvSpPr>
        <p:spPr>
          <a:xfrm>
            <a:off x="6550925" y="0"/>
            <a:ext cx="1799974" cy="1527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2" name="Google Shape;152;p35"/>
          <p:cNvSpPr txBox="1"/>
          <p:nvPr>
            <p:ph idx="1" type="subTitle"/>
          </p:nvPr>
        </p:nvSpPr>
        <p:spPr>
          <a:xfrm>
            <a:off x="6550925" y="1492210"/>
            <a:ext cx="1794634" cy="138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4166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5"/>
          <p:cNvSpPr/>
          <p:nvPr>
            <p:ph idx="2" type="pic"/>
          </p:nvPr>
        </p:nvSpPr>
        <p:spPr>
          <a:xfrm>
            <a:off x="0" y="0"/>
            <a:ext cx="6553200" cy="5943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154" name="Google Shape;15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90856" y="5993882"/>
            <a:ext cx="1990800" cy="82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תמונה אופציה 2">
  <p:cSld name="2_תמונה אופציה 2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90856" y="5993882"/>
            <a:ext cx="1990800" cy="82704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6"/>
          <p:cNvSpPr/>
          <p:nvPr>
            <p:ph idx="2" type="pic"/>
          </p:nvPr>
        </p:nvSpPr>
        <p:spPr>
          <a:xfrm>
            <a:off x="0" y="0"/>
            <a:ext cx="8881656" cy="5943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שקף נושא">
  <p:cSld name="4_שקף נושא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7000" y="5683525"/>
            <a:ext cx="2556000" cy="106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7"/>
          <p:cNvSpPr/>
          <p:nvPr/>
        </p:nvSpPr>
        <p:spPr>
          <a:xfrm>
            <a:off x="0" y="0"/>
            <a:ext cx="8763000" cy="5586317"/>
          </a:xfrm>
          <a:prstGeom prst="rect">
            <a:avLst/>
          </a:prstGeom>
          <a:gradFill>
            <a:gsLst>
              <a:gs pos="0">
                <a:srgbClr val="653583"/>
              </a:gs>
              <a:gs pos="100000">
                <a:srgbClr val="A12484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7"/>
          <p:cNvSpPr txBox="1"/>
          <p:nvPr>
            <p:ph idx="1" type="body"/>
          </p:nvPr>
        </p:nvSpPr>
        <p:spPr>
          <a:xfrm>
            <a:off x="453081" y="685800"/>
            <a:ext cx="770031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60000"/>
              </a:lnSpc>
              <a:spcBef>
                <a:spcPts val="176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b="1" i="0" sz="8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שם השיעור">
  <p:cSld name="3_שם השיעור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Google Shape;163;p38"/>
          <p:cNvCxnSpPr/>
          <p:nvPr/>
        </p:nvCxnSpPr>
        <p:spPr>
          <a:xfrm rot="10800000">
            <a:off x="453081" y="5562600"/>
            <a:ext cx="8301681" cy="0"/>
          </a:xfrm>
          <a:prstGeom prst="straightConnector1">
            <a:avLst/>
          </a:prstGeom>
          <a:noFill/>
          <a:ln cap="flat" cmpd="sng" w="28575">
            <a:solidFill>
              <a:srgbClr val="A1248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38"/>
          <p:cNvSpPr txBox="1"/>
          <p:nvPr>
            <p:ph idx="1" type="body"/>
          </p:nvPr>
        </p:nvSpPr>
        <p:spPr>
          <a:xfrm>
            <a:off x="453081" y="685800"/>
            <a:ext cx="830168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60000"/>
              </a:lnSpc>
              <a:spcBef>
                <a:spcPts val="1760"/>
              </a:spcBef>
              <a:spcAft>
                <a:spcPts val="0"/>
              </a:spcAft>
              <a:buClr>
                <a:srgbClr val="A12484"/>
              </a:buClr>
              <a:buSzPts val="8800"/>
              <a:buFont typeface="Arial"/>
              <a:buNone/>
              <a:defRPr b="1" i="0" sz="8800" u="none" cap="none" strike="noStrike">
                <a:solidFill>
                  <a:srgbClr val="A124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5" name="Google Shape;16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7000" y="5683525"/>
            <a:ext cx="2556000" cy="106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דף תוכן ללא מפת שיעור">
  <p:cSld name="3_דף תוכן ללא מפת שיעור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9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cap="flat" cmpd="sng" w="25400">
            <a:solidFill>
              <a:srgbClr val="A124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9"/>
          <p:cNvSpPr txBox="1"/>
          <p:nvPr>
            <p:ph idx="1" type="body"/>
          </p:nvPr>
        </p:nvSpPr>
        <p:spPr>
          <a:xfrm>
            <a:off x="2159000" y="323850"/>
            <a:ext cx="5194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640"/>
              </a:spcBef>
              <a:spcAft>
                <a:spcPts val="0"/>
              </a:spcAft>
              <a:buClr>
                <a:srgbClr val="A12484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A124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39"/>
          <p:cNvSpPr/>
          <p:nvPr/>
        </p:nvSpPr>
        <p:spPr>
          <a:xfrm>
            <a:off x="6858000" y="5900352"/>
            <a:ext cx="2092411" cy="957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9"/>
          <p:cNvSpPr txBox="1"/>
          <p:nvPr>
            <p:ph idx="2" type="body"/>
          </p:nvPr>
        </p:nvSpPr>
        <p:spPr>
          <a:xfrm>
            <a:off x="2159000" y="965200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3F3151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39"/>
          <p:cNvSpPr txBox="1"/>
          <p:nvPr>
            <p:ph idx="3" type="body"/>
          </p:nvPr>
        </p:nvSpPr>
        <p:spPr>
          <a:xfrm>
            <a:off x="2159000" y="2498725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3F3151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2" name="Google Shape;17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2106" y="5965652"/>
            <a:ext cx="1990800" cy="82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דף תוכן עם מפת שיעור">
  <p:cSld name="3_דף תוכן עם מפת שיעור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/>
          <p:nvPr/>
        </p:nvSpPr>
        <p:spPr>
          <a:xfrm>
            <a:off x="228600" y="228600"/>
            <a:ext cx="8686800" cy="6309360"/>
          </a:xfrm>
          <a:prstGeom prst="rect">
            <a:avLst/>
          </a:prstGeom>
          <a:noFill/>
          <a:ln cap="flat" cmpd="sng" w="25400">
            <a:solidFill>
              <a:srgbClr val="A124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0"/>
          <p:cNvSpPr/>
          <p:nvPr/>
        </p:nvSpPr>
        <p:spPr>
          <a:xfrm>
            <a:off x="7383087" y="245226"/>
            <a:ext cx="1524000" cy="628192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0"/>
          <p:cNvSpPr txBox="1"/>
          <p:nvPr>
            <p:ph idx="1" type="body"/>
          </p:nvPr>
        </p:nvSpPr>
        <p:spPr>
          <a:xfrm>
            <a:off x="2552700" y="323850"/>
            <a:ext cx="480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640"/>
              </a:spcBef>
              <a:spcAft>
                <a:spcPts val="0"/>
              </a:spcAft>
              <a:buClr>
                <a:srgbClr val="A12484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A124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0"/>
          <p:cNvSpPr txBox="1"/>
          <p:nvPr>
            <p:ph idx="2" type="body"/>
          </p:nvPr>
        </p:nvSpPr>
        <p:spPr>
          <a:xfrm>
            <a:off x="2159000" y="965200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3F3151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0"/>
          <p:cNvSpPr txBox="1"/>
          <p:nvPr>
            <p:ph idx="3" type="body"/>
          </p:nvPr>
        </p:nvSpPr>
        <p:spPr>
          <a:xfrm>
            <a:off x="2159000" y="2498725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3F3151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3F315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0"/>
          <p:cNvSpPr txBox="1"/>
          <p:nvPr>
            <p:ph idx="4" type="body"/>
          </p:nvPr>
        </p:nvSpPr>
        <p:spPr>
          <a:xfrm>
            <a:off x="7383463" y="533400"/>
            <a:ext cx="1303337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rgbClr val="3F3151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0"/>
          <p:cNvSpPr/>
          <p:nvPr/>
        </p:nvSpPr>
        <p:spPr>
          <a:xfrm>
            <a:off x="6858000" y="5900352"/>
            <a:ext cx="2092411" cy="957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2106" y="5965652"/>
            <a:ext cx="1990800" cy="82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דף תוכן">
  <p:cSld name="3_דף תוכן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1"/>
          <p:cNvSpPr/>
          <p:nvPr/>
        </p:nvSpPr>
        <p:spPr>
          <a:xfrm>
            <a:off x="453080" y="304800"/>
            <a:ext cx="8309920" cy="5281517"/>
          </a:xfrm>
          <a:prstGeom prst="rect">
            <a:avLst/>
          </a:prstGeom>
          <a:gradFill>
            <a:gsLst>
              <a:gs pos="0">
                <a:srgbClr val="653583"/>
              </a:gs>
              <a:gs pos="100000">
                <a:srgbClr val="A12484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1"/>
          <p:cNvSpPr txBox="1"/>
          <p:nvPr>
            <p:ph type="ctrTitle"/>
          </p:nvPr>
        </p:nvSpPr>
        <p:spPr>
          <a:xfrm>
            <a:off x="6550925" y="519231"/>
            <a:ext cx="1799974" cy="1008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5" name="Google Shape;185;p41"/>
          <p:cNvSpPr txBox="1"/>
          <p:nvPr>
            <p:ph idx="1" type="body"/>
          </p:nvPr>
        </p:nvSpPr>
        <p:spPr>
          <a:xfrm>
            <a:off x="685800" y="519231"/>
            <a:ext cx="5636921" cy="386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41"/>
          <p:cNvSpPr txBox="1"/>
          <p:nvPr>
            <p:ph idx="2" type="subTitle"/>
          </p:nvPr>
        </p:nvSpPr>
        <p:spPr>
          <a:xfrm>
            <a:off x="6550925" y="1492210"/>
            <a:ext cx="1794634" cy="138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4166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7" name="Google Shape;187;p41"/>
          <p:cNvCxnSpPr/>
          <p:nvPr/>
        </p:nvCxnSpPr>
        <p:spPr>
          <a:xfrm>
            <a:off x="6553200" y="533400"/>
            <a:ext cx="0" cy="3200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8" name="Google Shape;18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7000" y="5683525"/>
            <a:ext cx="2556000" cy="106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ם השיעור">
  <p:cSld name="שם השיעור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9350" y="5674806"/>
            <a:ext cx="2555412" cy="10658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15"/>
          <p:cNvCxnSpPr/>
          <p:nvPr/>
        </p:nvCxnSpPr>
        <p:spPr>
          <a:xfrm rot="10800000">
            <a:off x="453081" y="5562600"/>
            <a:ext cx="8301681" cy="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15"/>
          <p:cNvSpPr txBox="1"/>
          <p:nvPr>
            <p:ph idx="1" type="body"/>
          </p:nvPr>
        </p:nvSpPr>
        <p:spPr>
          <a:xfrm>
            <a:off x="453081" y="685800"/>
            <a:ext cx="830168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60000"/>
              </a:lnSpc>
              <a:spcBef>
                <a:spcPts val="1760"/>
              </a:spcBef>
              <a:spcAft>
                <a:spcPts val="0"/>
              </a:spcAft>
              <a:buClr>
                <a:srgbClr val="00B0F0"/>
              </a:buClr>
              <a:buSzPts val="8800"/>
              <a:buFont typeface="Arial"/>
              <a:buNone/>
              <a:defRPr b="1" i="0" sz="8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דף תוכן שונה">
  <p:cSld name="3_דף תוכן שונה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2"/>
          <p:cNvSpPr/>
          <p:nvPr/>
        </p:nvSpPr>
        <p:spPr>
          <a:xfrm>
            <a:off x="0" y="0"/>
            <a:ext cx="8814982" cy="5886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2"/>
          <p:cNvSpPr txBox="1"/>
          <p:nvPr>
            <p:ph type="ctrTitle"/>
          </p:nvPr>
        </p:nvSpPr>
        <p:spPr>
          <a:xfrm>
            <a:off x="6550925" y="519231"/>
            <a:ext cx="1799974" cy="1008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A12484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A1248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2" name="Google Shape;192;p42"/>
          <p:cNvSpPr txBox="1"/>
          <p:nvPr>
            <p:ph idx="1" type="body"/>
          </p:nvPr>
        </p:nvSpPr>
        <p:spPr>
          <a:xfrm>
            <a:off x="457200" y="519231"/>
            <a:ext cx="5865521" cy="386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A1248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1248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2"/>
          <p:cNvSpPr txBox="1"/>
          <p:nvPr>
            <p:ph idx="2" type="subTitle"/>
          </p:nvPr>
        </p:nvSpPr>
        <p:spPr>
          <a:xfrm>
            <a:off x="6550925" y="1492210"/>
            <a:ext cx="1794634" cy="138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4166"/>
              </a:lnSpc>
              <a:spcBef>
                <a:spcPts val="480"/>
              </a:spcBef>
              <a:spcAft>
                <a:spcPts val="0"/>
              </a:spcAft>
              <a:buClr>
                <a:srgbClr val="A1248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1248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94" name="Google Shape;194;p42"/>
          <p:cNvCxnSpPr/>
          <p:nvPr/>
        </p:nvCxnSpPr>
        <p:spPr>
          <a:xfrm>
            <a:off x="6553200" y="533400"/>
            <a:ext cx="0" cy="3200400"/>
          </a:xfrm>
          <a:prstGeom prst="straightConnector1">
            <a:avLst/>
          </a:prstGeom>
          <a:noFill/>
          <a:ln cap="flat" cmpd="sng" w="19050">
            <a:solidFill>
              <a:srgbClr val="A1248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42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cap="flat" cmpd="sng" w="25400">
            <a:solidFill>
              <a:srgbClr val="A124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1C4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2"/>
          <p:cNvSpPr/>
          <p:nvPr/>
        </p:nvSpPr>
        <p:spPr>
          <a:xfrm>
            <a:off x="6858000" y="5900352"/>
            <a:ext cx="2092411" cy="957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2106" y="5965652"/>
            <a:ext cx="1990800" cy="82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תמונה אופציה 1">
  <p:cSld name="3_תמונה אופציה 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"/>
          <p:cNvSpPr/>
          <p:nvPr/>
        </p:nvSpPr>
        <p:spPr>
          <a:xfrm>
            <a:off x="0" y="0"/>
            <a:ext cx="8881656" cy="5943600"/>
          </a:xfrm>
          <a:prstGeom prst="rect">
            <a:avLst/>
          </a:prstGeom>
          <a:gradFill>
            <a:gsLst>
              <a:gs pos="0">
                <a:srgbClr val="653583"/>
              </a:gs>
              <a:gs pos="100000">
                <a:srgbClr val="A12484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3"/>
          <p:cNvSpPr txBox="1"/>
          <p:nvPr>
            <p:ph type="ctrTitle"/>
          </p:nvPr>
        </p:nvSpPr>
        <p:spPr>
          <a:xfrm>
            <a:off x="6550925" y="0"/>
            <a:ext cx="1799974" cy="1527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1" name="Google Shape;201;p43"/>
          <p:cNvSpPr txBox="1"/>
          <p:nvPr>
            <p:ph idx="1" type="subTitle"/>
          </p:nvPr>
        </p:nvSpPr>
        <p:spPr>
          <a:xfrm>
            <a:off x="6550925" y="1492210"/>
            <a:ext cx="1794634" cy="138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4166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43"/>
          <p:cNvSpPr/>
          <p:nvPr>
            <p:ph idx="2" type="pic"/>
          </p:nvPr>
        </p:nvSpPr>
        <p:spPr>
          <a:xfrm>
            <a:off x="0" y="0"/>
            <a:ext cx="6553200" cy="5943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203" name="Google Shape;20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90856" y="5989762"/>
            <a:ext cx="1990800" cy="82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תמונה אופציה 2">
  <p:cSld name="3_תמונה אופציה 2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"/>
          <p:cNvSpPr/>
          <p:nvPr>
            <p:ph idx="2" type="pic"/>
          </p:nvPr>
        </p:nvSpPr>
        <p:spPr>
          <a:xfrm>
            <a:off x="0" y="0"/>
            <a:ext cx="8881656" cy="5943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206" name="Google Shape;20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34200" y="5995941"/>
            <a:ext cx="1990800" cy="82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שקף נושא">
  <p:cSld name="5_שקף נושא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/>
          <p:nvPr/>
        </p:nvSpPr>
        <p:spPr>
          <a:xfrm>
            <a:off x="0" y="-1"/>
            <a:ext cx="8763000" cy="5586317"/>
          </a:xfrm>
          <a:prstGeom prst="rect">
            <a:avLst/>
          </a:prstGeom>
          <a:gradFill>
            <a:gsLst>
              <a:gs pos="0">
                <a:srgbClr val="A81941"/>
              </a:gs>
              <a:gs pos="100000">
                <a:srgbClr val="EE2D67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5"/>
          <p:cNvSpPr txBox="1"/>
          <p:nvPr>
            <p:ph idx="1" type="body"/>
          </p:nvPr>
        </p:nvSpPr>
        <p:spPr>
          <a:xfrm>
            <a:off x="453081" y="685800"/>
            <a:ext cx="770031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60000"/>
              </a:lnSpc>
              <a:spcBef>
                <a:spcPts val="176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b="1" i="0" sz="8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0" name="Google Shape;21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7000" y="5679328"/>
            <a:ext cx="2556000" cy="106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שם השיעור">
  <p:cSld name="4_שם השיעור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Google Shape;212;p46"/>
          <p:cNvCxnSpPr/>
          <p:nvPr/>
        </p:nvCxnSpPr>
        <p:spPr>
          <a:xfrm rot="10800000">
            <a:off x="453081" y="5562600"/>
            <a:ext cx="8301681" cy="0"/>
          </a:xfrm>
          <a:prstGeom prst="straightConnector1">
            <a:avLst/>
          </a:prstGeom>
          <a:noFill/>
          <a:ln cap="flat" cmpd="sng" w="28575">
            <a:solidFill>
              <a:srgbClr val="EE2D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46"/>
          <p:cNvSpPr txBox="1"/>
          <p:nvPr>
            <p:ph idx="1" type="body"/>
          </p:nvPr>
        </p:nvSpPr>
        <p:spPr>
          <a:xfrm>
            <a:off x="453081" y="685800"/>
            <a:ext cx="830168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60000"/>
              </a:lnSpc>
              <a:spcBef>
                <a:spcPts val="1760"/>
              </a:spcBef>
              <a:spcAft>
                <a:spcPts val="0"/>
              </a:spcAft>
              <a:buClr>
                <a:srgbClr val="EE2D67"/>
              </a:buClr>
              <a:buSzPts val="8800"/>
              <a:buFont typeface="Arial"/>
              <a:buNone/>
              <a:defRPr b="1" i="0" sz="8800" u="none" cap="none" strike="noStrike">
                <a:solidFill>
                  <a:srgbClr val="EE2D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4" name="Google Shape;21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7000" y="5679328"/>
            <a:ext cx="2556000" cy="106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דף תוכן ללא מפת שיעור">
  <p:cSld name="4_דף תוכן ללא מפת שיעור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7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cap="flat" cmpd="sng" w="25400">
            <a:solidFill>
              <a:srgbClr val="EE2D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7"/>
          <p:cNvSpPr txBox="1"/>
          <p:nvPr>
            <p:ph idx="1" type="body"/>
          </p:nvPr>
        </p:nvSpPr>
        <p:spPr>
          <a:xfrm>
            <a:off x="2159000" y="323850"/>
            <a:ext cx="5194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640"/>
              </a:spcBef>
              <a:spcAft>
                <a:spcPts val="0"/>
              </a:spcAft>
              <a:buClr>
                <a:srgbClr val="EE2D67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EE2D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47"/>
          <p:cNvSpPr/>
          <p:nvPr/>
        </p:nvSpPr>
        <p:spPr>
          <a:xfrm>
            <a:off x="6858000" y="5900352"/>
            <a:ext cx="2092411" cy="957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7"/>
          <p:cNvSpPr txBox="1"/>
          <p:nvPr>
            <p:ph idx="2" type="body"/>
          </p:nvPr>
        </p:nvSpPr>
        <p:spPr>
          <a:xfrm>
            <a:off x="2159000" y="965200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953734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47"/>
          <p:cNvSpPr txBox="1"/>
          <p:nvPr>
            <p:ph idx="3" type="body"/>
          </p:nvPr>
        </p:nvSpPr>
        <p:spPr>
          <a:xfrm>
            <a:off x="2159000" y="2498725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953734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1" name="Google Shape;22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24600" y="5964017"/>
            <a:ext cx="1990800" cy="830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דף תוכן עם מפת שיעור">
  <p:cSld name="4_דף תוכן עם מפת שיעור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"/>
          <p:cNvSpPr/>
          <p:nvPr/>
        </p:nvSpPr>
        <p:spPr>
          <a:xfrm>
            <a:off x="228600" y="228600"/>
            <a:ext cx="8686800" cy="6309360"/>
          </a:xfrm>
          <a:prstGeom prst="rect">
            <a:avLst/>
          </a:prstGeom>
          <a:noFill/>
          <a:ln cap="flat" cmpd="sng" w="25400">
            <a:solidFill>
              <a:srgbClr val="EE2D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8"/>
          <p:cNvSpPr/>
          <p:nvPr/>
        </p:nvSpPr>
        <p:spPr>
          <a:xfrm>
            <a:off x="7383087" y="245226"/>
            <a:ext cx="1524000" cy="628192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8"/>
          <p:cNvSpPr txBox="1"/>
          <p:nvPr>
            <p:ph idx="1" type="body"/>
          </p:nvPr>
        </p:nvSpPr>
        <p:spPr>
          <a:xfrm>
            <a:off x="2552700" y="323850"/>
            <a:ext cx="480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640"/>
              </a:spcBef>
              <a:spcAft>
                <a:spcPts val="0"/>
              </a:spcAft>
              <a:buClr>
                <a:srgbClr val="EE2D67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EE2D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48"/>
          <p:cNvSpPr txBox="1"/>
          <p:nvPr>
            <p:ph idx="2" type="body"/>
          </p:nvPr>
        </p:nvSpPr>
        <p:spPr>
          <a:xfrm>
            <a:off x="2159000" y="965200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953734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48"/>
          <p:cNvSpPr txBox="1"/>
          <p:nvPr>
            <p:ph idx="3" type="body"/>
          </p:nvPr>
        </p:nvSpPr>
        <p:spPr>
          <a:xfrm>
            <a:off x="2159000" y="2498725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953734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48"/>
          <p:cNvSpPr txBox="1"/>
          <p:nvPr>
            <p:ph idx="4" type="body"/>
          </p:nvPr>
        </p:nvSpPr>
        <p:spPr>
          <a:xfrm>
            <a:off x="7383463" y="533400"/>
            <a:ext cx="1303337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rgbClr val="953734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48"/>
          <p:cNvSpPr/>
          <p:nvPr/>
        </p:nvSpPr>
        <p:spPr>
          <a:xfrm>
            <a:off x="6858000" y="5900352"/>
            <a:ext cx="2092411" cy="957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26660" y="5985011"/>
            <a:ext cx="1990800" cy="830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דף תוכן">
  <p:cSld name="4_דף תוכן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7000" y="5679328"/>
            <a:ext cx="2556000" cy="106604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9"/>
          <p:cNvSpPr/>
          <p:nvPr/>
        </p:nvSpPr>
        <p:spPr>
          <a:xfrm>
            <a:off x="453080" y="304800"/>
            <a:ext cx="8309920" cy="5281517"/>
          </a:xfrm>
          <a:prstGeom prst="rect">
            <a:avLst/>
          </a:prstGeom>
          <a:gradFill>
            <a:gsLst>
              <a:gs pos="0">
                <a:srgbClr val="A81941"/>
              </a:gs>
              <a:gs pos="100000">
                <a:srgbClr val="EE2D67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9"/>
          <p:cNvSpPr txBox="1"/>
          <p:nvPr>
            <p:ph type="ctrTitle"/>
          </p:nvPr>
        </p:nvSpPr>
        <p:spPr>
          <a:xfrm>
            <a:off x="6550925" y="519231"/>
            <a:ext cx="1799974" cy="1008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5" name="Google Shape;235;p49"/>
          <p:cNvSpPr txBox="1"/>
          <p:nvPr>
            <p:ph idx="1" type="body"/>
          </p:nvPr>
        </p:nvSpPr>
        <p:spPr>
          <a:xfrm>
            <a:off x="685800" y="519231"/>
            <a:ext cx="5636921" cy="386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49"/>
          <p:cNvSpPr txBox="1"/>
          <p:nvPr>
            <p:ph idx="2" type="subTitle"/>
          </p:nvPr>
        </p:nvSpPr>
        <p:spPr>
          <a:xfrm>
            <a:off x="6550925" y="1492210"/>
            <a:ext cx="1794634" cy="138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4166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7" name="Google Shape;237;p49"/>
          <p:cNvCxnSpPr/>
          <p:nvPr/>
        </p:nvCxnSpPr>
        <p:spPr>
          <a:xfrm>
            <a:off x="6553200" y="533400"/>
            <a:ext cx="0" cy="3200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דף תוכן שונה">
  <p:cSld name="4_דף תוכן שונה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0"/>
          <p:cNvSpPr txBox="1"/>
          <p:nvPr>
            <p:ph type="ctrTitle"/>
          </p:nvPr>
        </p:nvSpPr>
        <p:spPr>
          <a:xfrm>
            <a:off x="6550925" y="519231"/>
            <a:ext cx="1799974" cy="1008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EE2D67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EE2D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0" name="Google Shape;240;p50"/>
          <p:cNvSpPr txBox="1"/>
          <p:nvPr>
            <p:ph idx="1" type="body"/>
          </p:nvPr>
        </p:nvSpPr>
        <p:spPr>
          <a:xfrm>
            <a:off x="457200" y="519231"/>
            <a:ext cx="5865521" cy="386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EE2D6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E2D6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0"/>
          <p:cNvSpPr txBox="1"/>
          <p:nvPr>
            <p:ph idx="2" type="subTitle"/>
          </p:nvPr>
        </p:nvSpPr>
        <p:spPr>
          <a:xfrm>
            <a:off x="6550925" y="1492210"/>
            <a:ext cx="1794634" cy="138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4166"/>
              </a:lnSpc>
              <a:spcBef>
                <a:spcPts val="480"/>
              </a:spcBef>
              <a:spcAft>
                <a:spcPts val="0"/>
              </a:spcAft>
              <a:buClr>
                <a:srgbClr val="EE2D67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E2D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42" name="Google Shape;242;p50"/>
          <p:cNvCxnSpPr/>
          <p:nvPr/>
        </p:nvCxnSpPr>
        <p:spPr>
          <a:xfrm>
            <a:off x="6553200" y="533400"/>
            <a:ext cx="0" cy="3200400"/>
          </a:xfrm>
          <a:prstGeom prst="straightConnector1">
            <a:avLst/>
          </a:prstGeom>
          <a:noFill/>
          <a:ln cap="flat" cmpd="sng" w="19050">
            <a:solidFill>
              <a:srgbClr val="EE2D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3" name="Google Shape;243;p50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cap="flat" cmpd="sng" w="25400">
            <a:solidFill>
              <a:srgbClr val="EE2D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1C4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50"/>
          <p:cNvSpPr/>
          <p:nvPr/>
        </p:nvSpPr>
        <p:spPr>
          <a:xfrm>
            <a:off x="6858000" y="5900352"/>
            <a:ext cx="2092411" cy="957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24600" y="5984862"/>
            <a:ext cx="1990800" cy="830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תמונה אופציה 1">
  <p:cSld name="4_תמונה אופציה 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90856" y="5986493"/>
            <a:ext cx="1990800" cy="83031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1"/>
          <p:cNvSpPr/>
          <p:nvPr/>
        </p:nvSpPr>
        <p:spPr>
          <a:xfrm>
            <a:off x="0" y="-1"/>
            <a:ext cx="8881656" cy="5943601"/>
          </a:xfrm>
          <a:prstGeom prst="rect">
            <a:avLst/>
          </a:prstGeom>
          <a:gradFill>
            <a:gsLst>
              <a:gs pos="0">
                <a:srgbClr val="A81941"/>
              </a:gs>
              <a:gs pos="100000">
                <a:srgbClr val="EE2D67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51"/>
          <p:cNvSpPr txBox="1"/>
          <p:nvPr>
            <p:ph type="ctrTitle"/>
          </p:nvPr>
        </p:nvSpPr>
        <p:spPr>
          <a:xfrm>
            <a:off x="6550925" y="0"/>
            <a:ext cx="1799974" cy="1527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0" name="Google Shape;250;p51"/>
          <p:cNvSpPr txBox="1"/>
          <p:nvPr>
            <p:ph idx="1" type="subTitle"/>
          </p:nvPr>
        </p:nvSpPr>
        <p:spPr>
          <a:xfrm>
            <a:off x="6550925" y="1492210"/>
            <a:ext cx="1794634" cy="138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4166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51"/>
          <p:cNvSpPr/>
          <p:nvPr>
            <p:ph idx="2" type="pic"/>
          </p:nvPr>
        </p:nvSpPr>
        <p:spPr>
          <a:xfrm>
            <a:off x="0" y="0"/>
            <a:ext cx="6553200" cy="5943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דף תוכן עם מפת שיעור">
  <p:cSld name="דף תוכן עם מפת שיעור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/>
          <p:nvPr/>
        </p:nvSpPr>
        <p:spPr>
          <a:xfrm>
            <a:off x="228600" y="228600"/>
            <a:ext cx="8686800" cy="6309360"/>
          </a:xfrm>
          <a:prstGeom prst="rect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6"/>
          <p:cNvSpPr/>
          <p:nvPr/>
        </p:nvSpPr>
        <p:spPr>
          <a:xfrm>
            <a:off x="7383087" y="245226"/>
            <a:ext cx="1524000" cy="628192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2552700" y="323850"/>
            <a:ext cx="4800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6"/>
          <p:cNvSpPr txBox="1"/>
          <p:nvPr>
            <p:ph idx="2" type="body"/>
          </p:nvPr>
        </p:nvSpPr>
        <p:spPr>
          <a:xfrm>
            <a:off x="2159000" y="965200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E36C0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3" type="body"/>
          </p:nvPr>
        </p:nvSpPr>
        <p:spPr>
          <a:xfrm>
            <a:off x="2159000" y="2498725"/>
            <a:ext cx="51816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E36C0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6"/>
          <p:cNvSpPr txBox="1"/>
          <p:nvPr>
            <p:ph idx="4" type="body"/>
          </p:nvPr>
        </p:nvSpPr>
        <p:spPr>
          <a:xfrm>
            <a:off x="7383463" y="533400"/>
            <a:ext cx="1303337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Char char="–"/>
              <a:defRPr b="1" i="0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6"/>
          <p:cNvSpPr/>
          <p:nvPr/>
        </p:nvSpPr>
        <p:spPr>
          <a:xfrm>
            <a:off x="6858000" y="5900352"/>
            <a:ext cx="2092411" cy="957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34200" y="5976552"/>
            <a:ext cx="1989438" cy="82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תמונה אופציה 2">
  <p:cSld name="4_תמונה אופציה 2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2"/>
          <p:cNvSpPr/>
          <p:nvPr>
            <p:ph idx="2" type="pic"/>
          </p:nvPr>
        </p:nvSpPr>
        <p:spPr>
          <a:xfrm>
            <a:off x="0" y="0"/>
            <a:ext cx="8881656" cy="5943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254" name="Google Shape;25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90856" y="5986493"/>
            <a:ext cx="1990800" cy="830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דף תוכן">
  <p:cSld name="דף תוכן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/>
          <p:nvPr/>
        </p:nvSpPr>
        <p:spPr>
          <a:xfrm>
            <a:off x="453080" y="304800"/>
            <a:ext cx="8309919" cy="5257800"/>
          </a:xfrm>
          <a:prstGeom prst="rect">
            <a:avLst/>
          </a:prstGeom>
          <a:gradFill>
            <a:gsLst>
              <a:gs pos="0">
                <a:srgbClr val="0064A7"/>
              </a:gs>
              <a:gs pos="100000">
                <a:srgbClr val="0096DB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7"/>
          <p:cNvSpPr txBox="1"/>
          <p:nvPr>
            <p:ph type="ctrTitle"/>
          </p:nvPr>
        </p:nvSpPr>
        <p:spPr>
          <a:xfrm>
            <a:off x="6550925" y="519231"/>
            <a:ext cx="1799974" cy="1008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685800" y="519231"/>
            <a:ext cx="5636921" cy="386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7"/>
          <p:cNvSpPr txBox="1"/>
          <p:nvPr>
            <p:ph idx="2" type="subTitle"/>
          </p:nvPr>
        </p:nvSpPr>
        <p:spPr>
          <a:xfrm>
            <a:off x="6550925" y="1492210"/>
            <a:ext cx="1794634" cy="138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4166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9" name="Google Shape;39;p17"/>
          <p:cNvCxnSpPr/>
          <p:nvPr/>
        </p:nvCxnSpPr>
        <p:spPr>
          <a:xfrm>
            <a:off x="6553200" y="533400"/>
            <a:ext cx="0" cy="3200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0" name="Google Shape;4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9350" y="5674806"/>
            <a:ext cx="2555412" cy="1065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דף תוכן שונה">
  <p:cSld name="דף תוכן שונה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0"/>
            <a:ext cx="8814982" cy="5886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8"/>
          <p:cNvSpPr txBox="1"/>
          <p:nvPr>
            <p:ph type="ctrTitle"/>
          </p:nvPr>
        </p:nvSpPr>
        <p:spPr>
          <a:xfrm>
            <a:off x="6550925" y="519231"/>
            <a:ext cx="1799974" cy="1008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457200" y="519231"/>
            <a:ext cx="5865521" cy="386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8"/>
          <p:cNvSpPr txBox="1"/>
          <p:nvPr>
            <p:ph idx="2" type="subTitle"/>
          </p:nvPr>
        </p:nvSpPr>
        <p:spPr>
          <a:xfrm>
            <a:off x="6550925" y="1492210"/>
            <a:ext cx="1794634" cy="138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4166"/>
              </a:lnSpc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6" name="Google Shape;46;p18"/>
          <p:cNvCxnSpPr/>
          <p:nvPr/>
        </p:nvCxnSpPr>
        <p:spPr>
          <a:xfrm>
            <a:off x="6553200" y="533400"/>
            <a:ext cx="0" cy="32004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18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8"/>
          <p:cNvSpPr/>
          <p:nvPr/>
        </p:nvSpPr>
        <p:spPr>
          <a:xfrm>
            <a:off x="6858000" y="5900352"/>
            <a:ext cx="2092411" cy="957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34200" y="5976552"/>
            <a:ext cx="1989438" cy="82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אופציה 1">
  <p:cSld name="תמונה אופציה 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/>
          <p:nvPr/>
        </p:nvSpPr>
        <p:spPr>
          <a:xfrm>
            <a:off x="-1" y="0"/>
            <a:ext cx="8881657" cy="5943600"/>
          </a:xfrm>
          <a:prstGeom prst="rect">
            <a:avLst/>
          </a:prstGeom>
          <a:gradFill>
            <a:gsLst>
              <a:gs pos="0">
                <a:srgbClr val="0064A7"/>
              </a:gs>
              <a:gs pos="100000">
                <a:srgbClr val="0096DB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9"/>
          <p:cNvSpPr txBox="1"/>
          <p:nvPr>
            <p:ph type="ctrTitle"/>
          </p:nvPr>
        </p:nvSpPr>
        <p:spPr>
          <a:xfrm>
            <a:off x="6550925" y="0"/>
            <a:ext cx="1799974" cy="1527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19"/>
          <p:cNvSpPr txBox="1"/>
          <p:nvPr>
            <p:ph idx="1" type="subTitle"/>
          </p:nvPr>
        </p:nvSpPr>
        <p:spPr>
          <a:xfrm>
            <a:off x="6550925" y="1492210"/>
            <a:ext cx="1794634" cy="138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4166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9"/>
          <p:cNvSpPr/>
          <p:nvPr>
            <p:ph idx="2" type="pic"/>
          </p:nvPr>
        </p:nvSpPr>
        <p:spPr>
          <a:xfrm>
            <a:off x="0" y="0"/>
            <a:ext cx="6553200" cy="5943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55" name="Google Shape;5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92218" y="5987061"/>
            <a:ext cx="1989438" cy="82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אופציה 2">
  <p:cSld name="תמונה אופציה 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/>
          <p:nvPr/>
        </p:nvSpPr>
        <p:spPr>
          <a:xfrm>
            <a:off x="-1" y="0"/>
            <a:ext cx="8881657" cy="5943600"/>
          </a:xfrm>
          <a:prstGeom prst="rect">
            <a:avLst/>
          </a:prstGeom>
          <a:gradFill>
            <a:gsLst>
              <a:gs pos="0">
                <a:srgbClr val="0064A7"/>
              </a:gs>
              <a:gs pos="100000">
                <a:srgbClr val="0096DB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0"/>
          <p:cNvSpPr/>
          <p:nvPr>
            <p:ph idx="2" type="pic"/>
          </p:nvPr>
        </p:nvSpPr>
        <p:spPr>
          <a:xfrm>
            <a:off x="0" y="0"/>
            <a:ext cx="8881656" cy="5943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pic>
        <p:nvPicPr>
          <p:cNvPr id="59" name="Google Shape;5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92218" y="5987061"/>
            <a:ext cx="1989438" cy="82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שקף נושא">
  <p:cSld name="2_שקף נושא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/>
          <p:nvPr/>
        </p:nvSpPr>
        <p:spPr>
          <a:xfrm>
            <a:off x="0" y="0"/>
            <a:ext cx="8763000" cy="5586318"/>
          </a:xfrm>
          <a:prstGeom prst="rect">
            <a:avLst/>
          </a:prstGeom>
          <a:gradFill>
            <a:gsLst>
              <a:gs pos="0">
                <a:srgbClr val="528536"/>
              </a:gs>
              <a:gs pos="100000">
                <a:srgbClr val="81C452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98762" y="5674806"/>
            <a:ext cx="2556000" cy="106185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1"/>
          <p:cNvSpPr txBox="1"/>
          <p:nvPr>
            <p:ph idx="1" type="body"/>
          </p:nvPr>
        </p:nvSpPr>
        <p:spPr>
          <a:xfrm>
            <a:off x="453081" y="685800"/>
            <a:ext cx="770031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60000"/>
              </a:lnSpc>
              <a:spcBef>
                <a:spcPts val="176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  <a:defRPr b="1" i="0" sz="8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2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"/>
          <p:cNvSpPr txBox="1"/>
          <p:nvPr>
            <p:ph idx="2" type="body"/>
          </p:nvPr>
        </p:nvSpPr>
        <p:spPr>
          <a:xfrm>
            <a:off x="990600" y="457201"/>
            <a:ext cx="7586381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3600"/>
              <a:buNone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     לקראת מפגש "שיחות מדע"</a:t>
            </a:r>
            <a:endParaRPr/>
          </a:p>
          <a:p>
            <a:pPr indent="0" lvl="0" marL="0" rtl="1" algn="r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Clr>
                <a:srgbClr val="003399"/>
              </a:buClr>
              <a:buSzPts val="3600"/>
              <a:buNone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                         </a:t>
            </a:r>
            <a:endParaRPr/>
          </a:p>
          <a:p>
            <a:pPr indent="0" lvl="0" marL="0" rtl="1" algn="ctr">
              <a:lnSpc>
                <a:spcPct val="150000"/>
              </a:lnSpc>
              <a:spcBef>
                <a:spcPts val="880"/>
              </a:spcBef>
              <a:spcAft>
                <a:spcPts val="0"/>
              </a:spcAft>
              <a:buClr>
                <a:srgbClr val="003399"/>
              </a:buClr>
              <a:buSzPts val="3600"/>
              <a:buNone/>
            </a:pPr>
            <a:r>
              <a:rPr lang="iw-IL" sz="3600"/>
              <a:t>בנושא</a:t>
            </a:r>
            <a:r>
              <a:rPr lang="iw-IL" sz="4400"/>
              <a:t>: </a:t>
            </a:r>
            <a:endParaRPr/>
          </a:p>
          <a:p>
            <a:pPr indent="0" lvl="0" marL="0" rtl="1" algn="ctr">
              <a:spcBef>
                <a:spcPts val="880"/>
              </a:spcBef>
              <a:spcAft>
                <a:spcPts val="0"/>
              </a:spcAft>
              <a:buClr>
                <a:srgbClr val="159BFF"/>
              </a:buClr>
              <a:buSzPts val="4400"/>
              <a:buNone/>
            </a:pPr>
            <a:r>
              <a:rPr lang="iw-IL" sz="4400">
                <a:solidFill>
                  <a:srgbClr val="159BFF"/>
                </a:solidFill>
              </a:rPr>
              <a:t>  ביומימיקרי -</a:t>
            </a:r>
            <a:endParaRPr/>
          </a:p>
          <a:p>
            <a:pPr indent="0" lvl="0" marL="0" rtl="1" algn="ctr">
              <a:spcBef>
                <a:spcPts val="560"/>
              </a:spcBef>
              <a:spcAft>
                <a:spcPts val="0"/>
              </a:spcAft>
              <a:buClr>
                <a:srgbClr val="159BFF"/>
              </a:buClr>
              <a:buSzPts val="2800"/>
              <a:buNone/>
            </a:pPr>
            <a:r>
              <a:rPr lang="iw-IL" sz="2800">
                <a:solidFill>
                  <a:srgbClr val="159BFF"/>
                </a:solidFill>
              </a:rPr>
              <a:t>  יצירתיות וחדשנות בהשראת הטבע</a:t>
            </a:r>
            <a:endParaRPr/>
          </a:p>
          <a:p>
            <a:pPr indent="0" lvl="0" marL="0" rtl="1" algn="ctr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rgbClr val="003399"/>
              </a:buClr>
              <a:buSzPts val="4800"/>
              <a:buNone/>
            </a:pPr>
            <a:r>
              <a:t/>
            </a:r>
            <a:endParaRPr sz="4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50000"/>
              </a:lnSpc>
              <a:spcBef>
                <a:spcPts val="880"/>
              </a:spcBef>
              <a:spcAft>
                <a:spcPts val="0"/>
              </a:spcAft>
              <a:buClr>
                <a:srgbClr val="003399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1" algn="ctr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rgbClr val="003399"/>
              </a:buClr>
              <a:buSzPts val="4800"/>
              <a:buNone/>
            </a:pPr>
            <a:r>
              <a:t/>
            </a:r>
            <a:endParaRPr sz="4800">
              <a:solidFill>
                <a:srgbClr val="002060"/>
              </a:solidFill>
            </a:endParaRPr>
          </a:p>
          <a:p>
            <a:pPr indent="0" lvl="0" marL="0" rtl="1" algn="ctr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rgbClr val="003399"/>
              </a:buClr>
              <a:buSzPts val="4800"/>
              <a:buNone/>
            </a:pPr>
            <a:r>
              <a:t/>
            </a:r>
            <a:endParaRPr sz="4800">
              <a:solidFill>
                <a:srgbClr val="244061"/>
              </a:solidFill>
            </a:endParaRPr>
          </a:p>
        </p:txBody>
      </p:sp>
      <p:pic>
        <p:nvPicPr>
          <p:cNvPr id="260" name="Google Shape;26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4876800"/>
            <a:ext cx="1819275" cy="1678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0" y="4876800"/>
            <a:ext cx="2333625" cy="167165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"/>
          <p:cNvSpPr txBox="1"/>
          <p:nvPr/>
        </p:nvSpPr>
        <p:spPr>
          <a:xfrm>
            <a:off x="152400" y="6324600"/>
            <a:ext cx="243840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תצלומים: אתר ארגון הביומימקרי הישראלי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"/>
          <p:cNvSpPr txBox="1"/>
          <p:nvPr/>
        </p:nvSpPr>
        <p:spPr>
          <a:xfrm>
            <a:off x="1600200" y="1447800"/>
            <a:ext cx="5791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600">
                <a:solidFill>
                  <a:srgbClr val="159BFF"/>
                </a:solidFill>
                <a:latin typeface="Calibri"/>
                <a:ea typeface="Calibri"/>
                <a:cs typeface="Calibri"/>
                <a:sym typeface="Calibri"/>
              </a:rPr>
              <a:t>עם פרופ' יורם רייך</a:t>
            </a:r>
            <a:endParaRPr b="1" sz="3600">
              <a:solidFill>
                <a:srgbClr val="159B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10"/>
          <p:cNvGrpSpPr/>
          <p:nvPr/>
        </p:nvGrpSpPr>
        <p:grpSpPr>
          <a:xfrm>
            <a:off x="8120784" y="838200"/>
            <a:ext cx="627343" cy="4615417"/>
            <a:chOff x="11183528" y="916403"/>
            <a:chExt cx="676480" cy="5076959"/>
          </a:xfrm>
        </p:grpSpPr>
        <p:sp>
          <p:nvSpPr>
            <p:cNvPr id="391" name="Google Shape;391;p10"/>
            <p:cNvSpPr/>
            <p:nvPr/>
          </p:nvSpPr>
          <p:spPr>
            <a:xfrm>
              <a:off x="11187249" y="916403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1183530" y="1793535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11183529" y="2670671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</a:t>
              </a: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11183529" y="3549523"/>
              <a:ext cx="672758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</a:t>
              </a: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11183529" y="4424939"/>
              <a:ext cx="672758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5</a:t>
              </a: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11183528" y="5300357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6</a:t>
              </a:r>
              <a:endParaRPr/>
            </a:p>
          </p:txBody>
        </p:sp>
      </p:grpSp>
      <p:sp>
        <p:nvSpPr>
          <p:cNvPr id="397" name="Google Shape;397;p10"/>
          <p:cNvSpPr txBox="1"/>
          <p:nvPr/>
        </p:nvSpPr>
        <p:spPr>
          <a:xfrm>
            <a:off x="685800" y="536138"/>
            <a:ext cx="7162800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שלב 6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ריכוז וסידור כל השאלות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(כל הכיתה יחד)</a:t>
            </a:r>
            <a:endParaRPr/>
          </a:p>
        </p:txBody>
      </p:sp>
      <p:sp>
        <p:nvSpPr>
          <p:cNvPr id="398" name="Google Shape;398;p10"/>
          <p:cNvSpPr/>
          <p:nvPr/>
        </p:nvSpPr>
        <p:spPr>
          <a:xfrm>
            <a:off x="785120" y="2632770"/>
            <a:ext cx="6872266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א) רשמו את השאלות שנבחרו על הלוח.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ב) סדרו את השאלות לפי הסדר שבו תרצו להציגן </a:t>
            </a:r>
            <a:r>
              <a:rPr lang="iw-IL" sz="2800">
                <a:solidFill>
                  <a:srgbClr val="0064A7"/>
                </a:solidFill>
                <a:latin typeface="Arial"/>
                <a:ea typeface="Arial"/>
                <a:cs typeface="Arial"/>
                <a:sym typeface="Arial"/>
              </a:rPr>
              <a:t>לד"ר גל ריבק</a:t>
            </a:r>
            <a:r>
              <a:rPr lang="iw-IL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"/>
          <p:cNvSpPr txBox="1"/>
          <p:nvPr/>
        </p:nvSpPr>
        <p:spPr>
          <a:xfrm>
            <a:off x="1308739" y="1151959"/>
            <a:ext cx="6526522" cy="3801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יש עוד משהו שמסקרן אתכם לשאול את המדען?</a:t>
            </a:r>
            <a:endParaRPr/>
          </a:p>
          <a:p>
            <a:pPr indent="0" lvl="0" marL="0" marR="0" rtl="1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לדוגמה: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על אופי עבודתו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על הדרך שהובילה אותו למחקר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"/>
          <p:cNvSpPr txBox="1"/>
          <p:nvPr/>
        </p:nvSpPr>
        <p:spPr>
          <a:xfrm>
            <a:off x="1981200" y="1371600"/>
            <a:ext cx="4800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מהו ביומימיקרי?</a:t>
            </a:r>
            <a:endParaRPr b="1" sz="4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"/>
          <p:cNvSpPr txBox="1"/>
          <p:nvPr/>
        </p:nvSpPr>
        <p:spPr>
          <a:xfrm>
            <a:off x="381000" y="1905000"/>
            <a:ext cx="76914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זוהי שיטת מחקר בעזרת תצפיות על בעלי חיים, צמחים ומערכות אקולוגיות, שנועדה למצוא פתרונות לבעיות יומיומיות בדרך מקיימת.</a:t>
            </a:r>
            <a:endParaRPr b="1"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419600"/>
            <a:ext cx="2743200" cy="2053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4267200"/>
            <a:ext cx="2590800" cy="220306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"/>
          <p:cNvSpPr txBox="1"/>
          <p:nvPr/>
        </p:nvSpPr>
        <p:spPr>
          <a:xfrm>
            <a:off x="3505200" y="6172200"/>
            <a:ext cx="236220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מתוך אתר ארגון הביומימקרי הישראלי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"/>
          <p:cNvSpPr txBox="1"/>
          <p:nvPr/>
        </p:nvSpPr>
        <p:spPr>
          <a:xfrm>
            <a:off x="2286000" y="276665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שלב 1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הצגת נושא המחקר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2"/>
          <p:cNvGrpSpPr/>
          <p:nvPr/>
        </p:nvGrpSpPr>
        <p:grpSpPr>
          <a:xfrm>
            <a:off x="8120784" y="838200"/>
            <a:ext cx="627343" cy="4615417"/>
            <a:chOff x="11183528" y="916403"/>
            <a:chExt cx="676480" cy="5076959"/>
          </a:xfrm>
        </p:grpSpPr>
        <p:sp>
          <p:nvSpPr>
            <p:cNvPr id="276" name="Google Shape;276;p2"/>
            <p:cNvSpPr/>
            <p:nvPr/>
          </p:nvSpPr>
          <p:spPr>
            <a:xfrm>
              <a:off x="11187249" y="916403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1183530" y="1793535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11183529" y="2670671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</a:t>
              </a: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11183529" y="3549523"/>
              <a:ext cx="672758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</a:t>
              </a: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11183529" y="4424939"/>
              <a:ext cx="672758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5</a:t>
              </a: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11183528" y="5300357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6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"/>
          <p:cNvSpPr txBox="1"/>
          <p:nvPr/>
        </p:nvSpPr>
        <p:spPr>
          <a:xfrm>
            <a:off x="381000" y="609600"/>
            <a:ext cx="8458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סרטון בנושא ביומימיקרי</a:t>
            </a:r>
            <a:endParaRPr b="1" sz="4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"/>
          <p:cNvSpPr txBox="1"/>
          <p:nvPr/>
        </p:nvSpPr>
        <p:spPr>
          <a:xfrm>
            <a:off x="929010" y="1229712"/>
            <a:ext cx="7467600" cy="751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https://bit.ly/3Gz3HqX</a:t>
            </a:r>
            <a:endParaRPr/>
          </a:p>
        </p:txBody>
      </p:sp>
      <p:pic>
        <p:nvPicPr>
          <p:cNvPr id="289" name="Google Shape;289;p3" title="ננו טכנולוגיה - ביומימטיקה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981200"/>
            <a:ext cx="6277621" cy="354685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"/>
          <p:cNvSpPr txBox="1"/>
          <p:nvPr/>
        </p:nvSpPr>
        <p:spPr>
          <a:xfrm>
            <a:off x="2057400" y="5638800"/>
            <a:ext cx="5181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צפו בסרטון הבא עד הדקה 2:13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"/>
          <p:cNvSpPr txBox="1"/>
          <p:nvPr/>
        </p:nvSpPr>
        <p:spPr>
          <a:xfrm>
            <a:off x="304800" y="1066800"/>
            <a:ext cx="846288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הטוּקָן הוא עוף בעל </a:t>
            </a:r>
            <a:r>
              <a:rPr b="1" i="0" lang="iw-IL" sz="2000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מקור עבה מאוד.</a:t>
            </a:r>
            <a:endParaRPr b="1" i="0" sz="2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מבחוץ</a:t>
            </a:r>
            <a:r>
              <a:rPr b="1" i="0" lang="iw-IL" sz="2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המקור מכוסה בשכבה חיצונית של קֵרָטין, </a:t>
            </a:r>
            <a:r>
              <a:rPr b="1" lang="iw-IL" sz="2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ה</a:t>
            </a:r>
            <a:r>
              <a:rPr b="1" i="0" lang="iw-IL" sz="2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מסודר במעין קשקשים זעירים, שמונעים ממנו להיסדק </a:t>
            </a:r>
            <a:r>
              <a:rPr b="1" i="0" lang="iw-IL" sz="200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(המבנה מזכיר רעפים שמונחים אחד על השני).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באמצע </a:t>
            </a:r>
            <a:r>
              <a:rPr b="1" i="0" lang="iw-IL" sz="2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המקור יש מבנה אוורירי, שמכיל הרבה חללים מחוזקים בפיגומים של סידן וקרטין דמוי ספוג. האויר הדחוס בתוך החללים חסר משקל אך יוצר מבנה חזק מאוד.</a:t>
            </a:r>
            <a:endParaRPr/>
          </a:p>
        </p:txBody>
      </p:sp>
      <p:pic>
        <p:nvPicPr>
          <p:cNvPr descr="טוקן | צילום ראול הרננדז גונזלס ויקיפדיה" id="297" name="Google Shape;29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3886200"/>
            <a:ext cx="4167188" cy="264886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"/>
          <p:cNvSpPr txBox="1"/>
          <p:nvPr/>
        </p:nvSpPr>
        <p:spPr>
          <a:xfrm>
            <a:off x="304800" y="609600"/>
            <a:ext cx="8458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כיצד לבנות קסדה שתגן על הראש מבלי להכביד עליו?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white and black football ball&#10;&#10;Description automatically generated with low confidence" id="299" name="Google Shape;29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657600"/>
            <a:ext cx="4380659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"/>
          <p:cNvSpPr txBox="1"/>
          <p:nvPr/>
        </p:nvSpPr>
        <p:spPr>
          <a:xfrm>
            <a:off x="533400" y="3200400"/>
            <a:ext cx="3429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60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בדומה למקור הטוקן, </a:t>
            </a:r>
            <a:r>
              <a:rPr b="1" i="0" lang="iw-IL" sz="1600" strike="noStrike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בקסדה </a:t>
            </a:r>
            <a:r>
              <a:rPr b="1" i="0" lang="iw-IL" sz="160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יש רפידות גומי עם חללי אוויר שמאפשרים הגנה מבלי להוסיף משקל מיותר</a:t>
            </a:r>
            <a:r>
              <a:rPr b="1" lang="iw-IL" sz="160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"/>
          <p:cNvSpPr txBox="1"/>
          <p:nvPr/>
        </p:nvSpPr>
        <p:spPr>
          <a:xfrm>
            <a:off x="5029200" y="3200400"/>
            <a:ext cx="37338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600">
                <a:solidFill>
                  <a:srgbClr val="17365D"/>
                </a:solidFill>
                <a:latin typeface="Open Sans"/>
                <a:ea typeface="Open Sans"/>
                <a:cs typeface="Open Sans"/>
                <a:sym typeface="Open Sans"/>
              </a:rPr>
              <a:t>התוצאה היא מבנה קשיח מאוד שיכול לספוג מכה חזקה בלי להישבר.</a:t>
            </a:r>
            <a:endParaRPr b="1"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"/>
          <p:cNvSpPr txBox="1"/>
          <p:nvPr/>
        </p:nvSpPr>
        <p:spPr>
          <a:xfrm>
            <a:off x="4876800" y="6248400"/>
            <a:ext cx="16002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תמונה: אתר מכון דודיסון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"/>
          <p:cNvSpPr txBox="1"/>
          <p:nvPr/>
        </p:nvSpPr>
        <p:spPr>
          <a:xfrm>
            <a:off x="-457200" y="6248400"/>
            <a:ext cx="20574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תמונה: shutterstock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"/>
          <p:cNvSpPr txBox="1"/>
          <p:nvPr/>
        </p:nvSpPr>
        <p:spPr>
          <a:xfrm>
            <a:off x="1633591" y="823157"/>
            <a:ext cx="6248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600">
                <a:solidFill>
                  <a:srgbClr val="0064A7"/>
                </a:solidFill>
                <a:latin typeface="Calibri"/>
                <a:ea typeface="Calibri"/>
                <a:cs typeface="Calibri"/>
                <a:sym typeface="Calibri"/>
              </a:rPr>
              <a:t>פרופ' יורם רייך</a:t>
            </a:r>
            <a:endParaRPr b="1" sz="3600">
              <a:solidFill>
                <a:srgbClr val="0064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5"/>
          <p:cNvSpPr txBox="1"/>
          <p:nvPr/>
        </p:nvSpPr>
        <p:spPr>
          <a:xfrm>
            <a:off x="495300" y="4267200"/>
            <a:ext cx="81534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rgbClr val="159BFF"/>
              </a:buClr>
              <a:buSzPts val="2000"/>
              <a:buFont typeface="Arial"/>
              <a:buChar char="•"/>
            </a:pPr>
            <a:r>
              <a:rPr b="1" lang="iw-IL" sz="2000">
                <a:solidFill>
                  <a:srgbClr val="159BFF"/>
                </a:solidFill>
                <a:latin typeface="Calibri"/>
                <a:ea typeface="Calibri"/>
                <a:cs typeface="Calibri"/>
                <a:sym typeface="Calibri"/>
              </a:rPr>
              <a:t>פרופ' יורם רייך חוקר בבית הספר להנדסה מכנית באוניברסיטת תל אביב.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b="1" lang="iw-IL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מחקריו של פרופ' רייך עוסקים בפיתוח כלים לחדשנות ויצירתיות בתחום ההנדסה. שיטות כמו ביומימקרי מאפשרות למצוא פתרונות לבעיות הנדסיות שונות.</a:t>
            </a:r>
            <a:endParaRPr b="1"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person, person, posing&#10;&#10;Description automatically generated" id="310" name="Google Shape;310;p5"/>
          <p:cNvPicPr preferRelativeResize="0"/>
          <p:nvPr/>
        </p:nvPicPr>
        <p:blipFill rotWithShape="1">
          <a:blip r:embed="rId3">
            <a:alphaModFix/>
          </a:blip>
          <a:srcRect b="25256" l="0" r="-2469" t="0"/>
          <a:stretch/>
        </p:blipFill>
        <p:spPr>
          <a:xfrm>
            <a:off x="3729091" y="1618557"/>
            <a:ext cx="2057400" cy="2254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"/>
          <p:cNvSpPr txBox="1"/>
          <p:nvPr/>
        </p:nvSpPr>
        <p:spPr>
          <a:xfrm>
            <a:off x="609600" y="1746454"/>
            <a:ext cx="7098902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42913" lvl="0" marL="442913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❖"/>
            </a:pPr>
            <a:r>
              <a:rPr lang="iw-IL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שאלו כמה שיותר שאלות.</a:t>
            </a:r>
            <a:endParaRPr/>
          </a:p>
          <a:p>
            <a:pPr indent="-442913" lvl="0" marL="442913" marR="0" rtl="1" algn="r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❖"/>
            </a:pPr>
            <a:r>
              <a:rPr lang="iw-IL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אל תעצרו לענות על השאלות, לשפוט אותן   או לדון בהן.</a:t>
            </a:r>
            <a:endParaRPr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3" lvl="0" marL="442913" marR="0" rtl="1" algn="r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❖"/>
            </a:pPr>
            <a:r>
              <a:rPr lang="iw-IL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כתבו כל שאלה בדיוק בניסוח שבו הועלתה.</a:t>
            </a:r>
            <a:endParaRPr/>
          </a:p>
          <a:p>
            <a:pPr indent="-442913" lvl="0" marL="442913" marR="0" rtl="1" algn="r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❖"/>
            </a:pPr>
            <a:r>
              <a:rPr lang="iw-IL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הפכו כל אמירה לשאלה.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7" name="Google Shape;317;p6"/>
          <p:cNvGrpSpPr/>
          <p:nvPr/>
        </p:nvGrpSpPr>
        <p:grpSpPr>
          <a:xfrm>
            <a:off x="8120784" y="838200"/>
            <a:ext cx="627343" cy="4615417"/>
            <a:chOff x="11183528" y="916403"/>
            <a:chExt cx="676480" cy="5076959"/>
          </a:xfrm>
        </p:grpSpPr>
        <p:sp>
          <p:nvSpPr>
            <p:cNvPr id="318" name="Google Shape;318;p6"/>
            <p:cNvSpPr/>
            <p:nvPr/>
          </p:nvSpPr>
          <p:spPr>
            <a:xfrm>
              <a:off x="11187249" y="916403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11183530" y="1793535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11183529" y="2670671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</a:t>
              </a: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11183529" y="3549523"/>
              <a:ext cx="672758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</a:t>
              </a: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11183529" y="4424939"/>
              <a:ext cx="672758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5</a:t>
              </a: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11183528" y="5300357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6</a:t>
              </a:r>
              <a:endParaRPr/>
            </a:p>
          </p:txBody>
        </p:sp>
      </p:grpSp>
      <p:sp>
        <p:nvSpPr>
          <p:cNvPr id="324" name="Google Shape;324;p6"/>
          <p:cNvSpPr txBox="1"/>
          <p:nvPr/>
        </p:nvSpPr>
        <p:spPr>
          <a:xfrm>
            <a:off x="465472" y="536138"/>
            <a:ext cx="7603456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שלב 2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הכללים לשאילת השאלות</a:t>
            </a:r>
            <a:endParaRPr/>
          </a:p>
        </p:txBody>
      </p:sp>
      <p:sp>
        <p:nvSpPr>
          <p:cNvPr id="325" name="Google Shape;325;p6"/>
          <p:cNvSpPr txBox="1"/>
          <p:nvPr/>
        </p:nvSpPr>
        <p:spPr>
          <a:xfrm>
            <a:off x="914400" y="5528050"/>
            <a:ext cx="3886581" cy="830997"/>
          </a:xfrm>
          <a:prstGeom prst="rect">
            <a:avLst/>
          </a:prstGeom>
          <a:solidFill>
            <a:srgbClr val="8CB3E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איזה כלל יהיה לכם הקשה ביותר ליישום?</a:t>
            </a:r>
            <a:endParaRPr sz="32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7"/>
          <p:cNvGrpSpPr/>
          <p:nvPr/>
        </p:nvGrpSpPr>
        <p:grpSpPr>
          <a:xfrm>
            <a:off x="8120784" y="838200"/>
            <a:ext cx="627343" cy="4615417"/>
            <a:chOff x="11183528" y="916403"/>
            <a:chExt cx="676480" cy="5076959"/>
          </a:xfrm>
        </p:grpSpPr>
        <p:sp>
          <p:nvSpPr>
            <p:cNvPr id="332" name="Google Shape;332;p7"/>
            <p:cNvSpPr/>
            <p:nvPr/>
          </p:nvSpPr>
          <p:spPr>
            <a:xfrm>
              <a:off x="11187249" y="916403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11183530" y="1793535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11183529" y="2670671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</a:t>
              </a: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1183529" y="3549523"/>
              <a:ext cx="672758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</a:t>
              </a: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1183529" y="4424939"/>
              <a:ext cx="672758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5</a:t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1183528" y="5300357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6</a:t>
              </a:r>
              <a:endParaRPr/>
            </a:p>
          </p:txBody>
        </p:sp>
      </p:grpSp>
      <p:sp>
        <p:nvSpPr>
          <p:cNvPr id="338" name="Google Shape;338;p7"/>
          <p:cNvSpPr txBox="1"/>
          <p:nvPr/>
        </p:nvSpPr>
        <p:spPr>
          <a:xfrm>
            <a:off x="685800" y="536138"/>
            <a:ext cx="7162800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שלב 3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העלאת השאלות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(בקבוצות)</a:t>
            </a:r>
            <a:endParaRPr/>
          </a:p>
        </p:txBody>
      </p:sp>
      <p:grpSp>
        <p:nvGrpSpPr>
          <p:cNvPr id="339" name="Google Shape;339;p7"/>
          <p:cNvGrpSpPr/>
          <p:nvPr/>
        </p:nvGrpSpPr>
        <p:grpSpPr>
          <a:xfrm>
            <a:off x="1428348" y="2170457"/>
            <a:ext cx="5677705" cy="3785136"/>
            <a:chOff x="1144462" y="1945952"/>
            <a:chExt cx="6245476" cy="4163650"/>
          </a:xfrm>
        </p:grpSpPr>
        <p:pic>
          <p:nvPicPr>
            <p:cNvPr descr="×ª××¦××ª ×ª××× × ×¢×××¨ âªquestion marksâ¬â" id="340" name="Google Shape;340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462" y="1945952"/>
              <a:ext cx="6245476" cy="4163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7"/>
            <p:cNvSpPr/>
            <p:nvPr/>
          </p:nvSpPr>
          <p:spPr>
            <a:xfrm>
              <a:off x="1981200" y="2265598"/>
              <a:ext cx="4648200" cy="3754202"/>
            </a:xfrm>
            <a:prstGeom prst="rect">
              <a:avLst/>
            </a:pr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8"/>
          <p:cNvGrpSpPr/>
          <p:nvPr/>
        </p:nvGrpSpPr>
        <p:grpSpPr>
          <a:xfrm>
            <a:off x="8120784" y="838200"/>
            <a:ext cx="627343" cy="4615417"/>
            <a:chOff x="11183528" y="916403"/>
            <a:chExt cx="676480" cy="5076959"/>
          </a:xfrm>
        </p:grpSpPr>
        <p:sp>
          <p:nvSpPr>
            <p:cNvPr id="348" name="Google Shape;348;p8"/>
            <p:cNvSpPr/>
            <p:nvPr/>
          </p:nvSpPr>
          <p:spPr>
            <a:xfrm>
              <a:off x="11187249" y="916403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11183530" y="1793535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11183529" y="2670671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</a:t>
              </a: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11183529" y="3549523"/>
              <a:ext cx="672758" cy="693005"/>
            </a:xfrm>
            <a:prstGeom prst="roundRect">
              <a:avLst>
                <a:gd fmla="val 1666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</a:t>
              </a: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11183529" y="4424939"/>
              <a:ext cx="672758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5</a:t>
              </a: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11183528" y="5300357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6</a:t>
              </a:r>
              <a:endParaRPr/>
            </a:p>
          </p:txBody>
        </p:sp>
      </p:grpSp>
      <p:sp>
        <p:nvSpPr>
          <p:cNvPr id="354" name="Google Shape;354;p8"/>
          <p:cNvSpPr txBox="1"/>
          <p:nvPr/>
        </p:nvSpPr>
        <p:spPr>
          <a:xfrm>
            <a:off x="685800" y="536138"/>
            <a:ext cx="7162800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שלב 4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עיבוד השאלות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(בקבוצות)</a:t>
            </a:r>
            <a:endParaRPr/>
          </a:p>
        </p:txBody>
      </p:sp>
      <p:sp>
        <p:nvSpPr>
          <p:cNvPr id="355" name="Google Shape;355;p8"/>
          <p:cNvSpPr txBox="1"/>
          <p:nvPr/>
        </p:nvSpPr>
        <p:spPr>
          <a:xfrm>
            <a:off x="385049" y="2265598"/>
            <a:ext cx="7463551" cy="340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הסתכלו על רשימת השאלות וחשבו:</a:t>
            </a:r>
            <a:endParaRPr/>
          </a:p>
          <a:p>
            <a:pPr indent="-442913" lvl="0" marL="442913" marR="0" rtl="1" algn="r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❖"/>
            </a:pPr>
            <a:r>
              <a:rPr lang="iw-IL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האם קיימות שאלות דומות שאפשר לאחד?</a:t>
            </a:r>
            <a:endParaRPr/>
          </a:p>
          <a:p>
            <a:pPr indent="-442913" lvl="0" marL="442913" marR="0" rtl="1" algn="r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Noto Sans Symbols"/>
              <a:buChar char="❖"/>
            </a:pPr>
            <a:r>
              <a:rPr lang="iw-IL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האם קיימות שאלות שאפשר למצוא את התשובה עליהן על ידי חיפוש פשוט באינטרנט?</a:t>
            </a:r>
            <a:endParaRPr/>
          </a:p>
          <a:p>
            <a:pPr indent="0" lvl="0" marL="442913" marR="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נסו להמיר שאלות אלו לשאלות מורכבות יותר.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9"/>
          <p:cNvGrpSpPr/>
          <p:nvPr/>
        </p:nvGrpSpPr>
        <p:grpSpPr>
          <a:xfrm>
            <a:off x="8120784" y="838200"/>
            <a:ext cx="627343" cy="4615417"/>
            <a:chOff x="11183528" y="916403"/>
            <a:chExt cx="676480" cy="5076959"/>
          </a:xfrm>
        </p:grpSpPr>
        <p:sp>
          <p:nvSpPr>
            <p:cNvPr id="362" name="Google Shape;362;p9"/>
            <p:cNvSpPr/>
            <p:nvPr/>
          </p:nvSpPr>
          <p:spPr>
            <a:xfrm>
              <a:off x="11187249" y="916403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11183530" y="1793535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2</a:t>
              </a: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1183529" y="2670671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</a:t>
              </a: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11183529" y="3549523"/>
              <a:ext cx="672758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</a:t>
              </a: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1183529" y="4424939"/>
              <a:ext cx="672758" cy="693005"/>
            </a:xfrm>
            <a:prstGeom prst="roundRect">
              <a:avLst>
                <a:gd fmla="val 16667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5</a:t>
              </a: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11183528" y="5300357"/>
              <a:ext cx="672759" cy="693005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6</a:t>
              </a:r>
              <a:endParaRPr/>
            </a:p>
          </p:txBody>
        </p:sp>
      </p:grpSp>
      <p:sp>
        <p:nvSpPr>
          <p:cNvPr id="368" name="Google Shape;368;p9"/>
          <p:cNvSpPr txBox="1"/>
          <p:nvPr/>
        </p:nvSpPr>
        <p:spPr>
          <a:xfrm>
            <a:off x="685800" y="536138"/>
            <a:ext cx="7162800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שלב 5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בחירת שאלות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(בקבוצות)</a:t>
            </a:r>
            <a:endParaRPr/>
          </a:p>
        </p:txBody>
      </p:sp>
      <p:sp>
        <p:nvSpPr>
          <p:cNvPr id="369" name="Google Shape;369;p9"/>
          <p:cNvSpPr/>
          <p:nvPr/>
        </p:nvSpPr>
        <p:spPr>
          <a:xfrm>
            <a:off x="762000" y="2362200"/>
            <a:ext cx="70103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בחרו 3-2 שאלות שמסקרן אתכם במיוחד לדעת את התשובה עליהן.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370" name="Google Shape;370;p9"/>
          <p:cNvPicPr preferRelativeResize="0"/>
          <p:nvPr/>
        </p:nvPicPr>
        <p:blipFill rotWithShape="1">
          <a:blip r:embed="rId3">
            <a:alphaModFix/>
          </a:blip>
          <a:srcRect b="0" l="38347" r="25188" t="13610"/>
          <a:stretch/>
        </p:blipFill>
        <p:spPr>
          <a:xfrm>
            <a:off x="838200" y="2697397"/>
            <a:ext cx="1595372" cy="3779603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9"/>
          <p:cNvSpPr/>
          <p:nvPr/>
        </p:nvSpPr>
        <p:spPr>
          <a:xfrm flipH="1">
            <a:off x="4236341" y="3852952"/>
            <a:ext cx="730146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1500">
                <a:solidFill>
                  <a:srgbClr val="76923C"/>
                </a:solidFill>
                <a:latin typeface="Overlock"/>
                <a:ea typeface="Overlock"/>
                <a:cs typeface="Overlock"/>
                <a:sym typeface="Overlock"/>
              </a:rPr>
              <a:t>?</a:t>
            </a:r>
            <a:endParaRPr/>
          </a:p>
        </p:txBody>
      </p:sp>
      <p:sp>
        <p:nvSpPr>
          <p:cNvPr id="372" name="Google Shape;372;p9"/>
          <p:cNvSpPr/>
          <p:nvPr/>
        </p:nvSpPr>
        <p:spPr>
          <a:xfrm flipH="1">
            <a:off x="4691105" y="3471952"/>
            <a:ext cx="1172145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1500">
                <a:solidFill>
                  <a:srgbClr val="C5D8F1"/>
                </a:solidFill>
                <a:latin typeface="Overlock"/>
                <a:ea typeface="Overlock"/>
                <a:cs typeface="Overlock"/>
                <a:sym typeface="Overlock"/>
              </a:rPr>
              <a:t>?</a:t>
            </a:r>
            <a:endParaRPr/>
          </a:p>
        </p:txBody>
      </p:sp>
      <p:sp>
        <p:nvSpPr>
          <p:cNvPr id="373" name="Google Shape;373;p9"/>
          <p:cNvSpPr/>
          <p:nvPr/>
        </p:nvSpPr>
        <p:spPr>
          <a:xfrm flipH="1">
            <a:off x="3429269" y="3167152"/>
            <a:ext cx="1172145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1500">
                <a:solidFill>
                  <a:srgbClr val="E5B8B7"/>
                </a:solidFill>
                <a:latin typeface="Overlock"/>
                <a:ea typeface="Overlock"/>
                <a:cs typeface="Overlock"/>
                <a:sym typeface="Overlock"/>
              </a:rPr>
              <a:t>?</a:t>
            </a:r>
            <a:endParaRPr/>
          </a:p>
        </p:txBody>
      </p:sp>
      <p:grpSp>
        <p:nvGrpSpPr>
          <p:cNvPr id="374" name="Google Shape;374;p9"/>
          <p:cNvGrpSpPr/>
          <p:nvPr/>
        </p:nvGrpSpPr>
        <p:grpSpPr>
          <a:xfrm>
            <a:off x="2828099" y="5261503"/>
            <a:ext cx="3594519" cy="1291697"/>
            <a:chOff x="2737924" y="5272260"/>
            <a:chExt cx="3594519" cy="1291697"/>
          </a:xfrm>
        </p:grpSpPr>
        <p:sp>
          <p:nvSpPr>
            <p:cNvPr id="375" name="Google Shape;375;p9"/>
            <p:cNvSpPr/>
            <p:nvPr/>
          </p:nvSpPr>
          <p:spPr>
            <a:xfrm flipH="1">
              <a:off x="5354810" y="5272260"/>
              <a:ext cx="6381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4000">
                  <a:solidFill>
                    <a:schemeClr val="accent4"/>
                  </a:solidFill>
                  <a:latin typeface="Overlock"/>
                  <a:ea typeface="Overlock"/>
                  <a:cs typeface="Overlock"/>
                  <a:sym typeface="Overlock"/>
                </a:rPr>
                <a:t>?</a:t>
              </a: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 flipH="1">
              <a:off x="5694264" y="5714220"/>
              <a:ext cx="6381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4000">
                  <a:solidFill>
                    <a:schemeClr val="accent1"/>
                  </a:solidFill>
                  <a:latin typeface="Overlock"/>
                  <a:ea typeface="Overlock"/>
                  <a:cs typeface="Overlock"/>
                  <a:sym typeface="Overlock"/>
                </a:rPr>
                <a:t>?</a:t>
              </a: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 flipH="1">
              <a:off x="4577587" y="5714220"/>
              <a:ext cx="6381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4000">
                  <a:solidFill>
                    <a:schemeClr val="accent3"/>
                  </a:solidFill>
                  <a:latin typeface="Overlock"/>
                  <a:ea typeface="Overlock"/>
                  <a:cs typeface="Overlock"/>
                  <a:sym typeface="Overlock"/>
                </a:rPr>
                <a:t>?</a:t>
              </a: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 flipH="1">
              <a:off x="4962707" y="5856071"/>
              <a:ext cx="6381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4000">
                  <a:solidFill>
                    <a:schemeClr val="accent5"/>
                  </a:solidFill>
                  <a:latin typeface="Overlock"/>
                  <a:ea typeface="Overlock"/>
                  <a:cs typeface="Overlock"/>
                  <a:sym typeface="Overlock"/>
                </a:rPr>
                <a:t>?</a:t>
              </a: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 flipH="1">
              <a:off x="4145717" y="5568486"/>
              <a:ext cx="6381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4000">
                  <a:solidFill>
                    <a:srgbClr val="FFFFFF"/>
                  </a:solidFill>
                  <a:latin typeface="Overlock"/>
                  <a:ea typeface="Overlock"/>
                  <a:cs typeface="Overlock"/>
                  <a:sym typeface="Overlock"/>
                </a:rPr>
                <a:t>?</a:t>
              </a: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 flipH="1">
              <a:off x="4823663" y="5293179"/>
              <a:ext cx="6381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4000">
                  <a:solidFill>
                    <a:schemeClr val="lt2"/>
                  </a:solidFill>
                  <a:latin typeface="Overlock"/>
                  <a:ea typeface="Overlock"/>
                  <a:cs typeface="Overlock"/>
                  <a:sym typeface="Overlock"/>
                </a:rPr>
                <a:t>?</a:t>
              </a: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 flipH="1">
              <a:off x="3769072" y="5826589"/>
              <a:ext cx="6381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4000">
                  <a:solidFill>
                    <a:srgbClr val="DAE5F1"/>
                  </a:solidFill>
                  <a:latin typeface="Overlock"/>
                  <a:ea typeface="Overlock"/>
                  <a:cs typeface="Overlock"/>
                  <a:sym typeface="Overlock"/>
                </a:rPr>
                <a:t>?</a:t>
              </a: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 flipH="1">
              <a:off x="3548820" y="5388174"/>
              <a:ext cx="6381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4000">
                  <a:solidFill>
                    <a:schemeClr val="accent4"/>
                  </a:solidFill>
                  <a:latin typeface="Overlock"/>
                  <a:ea typeface="Overlock"/>
                  <a:cs typeface="Overlock"/>
                  <a:sym typeface="Overlock"/>
                </a:rPr>
                <a:t>?</a:t>
              </a: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 flipH="1">
              <a:off x="3059395" y="5310416"/>
              <a:ext cx="6381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4000">
                  <a:solidFill>
                    <a:schemeClr val="accent1"/>
                  </a:solidFill>
                  <a:latin typeface="Overlock"/>
                  <a:ea typeface="Overlock"/>
                  <a:cs typeface="Overlock"/>
                  <a:sym typeface="Overlock"/>
                </a:rPr>
                <a:t>?</a:t>
              </a: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 flipH="1">
              <a:off x="2737924" y="5685960"/>
              <a:ext cx="6381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4000">
                  <a:solidFill>
                    <a:srgbClr val="D6E3BC"/>
                  </a:solidFill>
                  <a:latin typeface="Overlock"/>
                  <a:ea typeface="Overlock"/>
                  <a:cs typeface="Overlock"/>
                  <a:sym typeface="Overlock"/>
                </a:rPr>
                <a:t>?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2015-11-03T10:00:49Z</dcterms:created>
  <dc:creator>nyhofit</dc:creator>
</cp:coreProperties>
</file>